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5"/>
  </p:notesMasterIdLst>
  <p:sldIdLst>
    <p:sldId id="256" r:id="rId2"/>
    <p:sldId id="257" r:id="rId3"/>
    <p:sldId id="258" r:id="rId4"/>
    <p:sldId id="268" r:id="rId5"/>
    <p:sldId id="259" r:id="rId6"/>
    <p:sldId id="267" r:id="rId7"/>
    <p:sldId id="260" r:id="rId8"/>
    <p:sldId id="261" r:id="rId9"/>
    <p:sldId id="262" r:id="rId10"/>
    <p:sldId id="263" r:id="rId11"/>
    <p:sldId id="264" r:id="rId12"/>
    <p:sldId id="265" r:id="rId13"/>
    <p:sldId id="266" r:id="rId14"/>
  </p:sldIdLst>
  <p:sldSz cx="9144000" cy="5143500" type="screen16x9"/>
  <p:notesSz cx="6858000" cy="9144000"/>
  <p:embeddedFontLst>
    <p:embeddedFont>
      <p:font typeface="Arial Black" panose="020B0A04020102020204" pitchFamily="34" charset="0"/>
      <p:regular r:id="rId16"/>
      <p:bold r:id="rId17"/>
    </p:embeddedFont>
    <p:embeddedFont>
      <p:font typeface="Calibri" panose="020F0502020204030204" pitchFamily="34" charset="0"/>
      <p:regular r:id="rId18"/>
      <p:bold r:id="rId19"/>
      <p:italic r:id="rId20"/>
      <p:boldItalic r:id="rId21"/>
    </p:embeddedFont>
    <p:embeddedFont>
      <p:font typeface="Open Sans" panose="020B0604020202020204" charset="0"/>
      <p:regular r:id="rId22"/>
      <p:bold r:id="rId23"/>
      <p:italic r:id="rId24"/>
      <p:boldItalic r:id="rId25"/>
    </p:embeddedFont>
    <p:embeddedFont>
      <p:font typeface="Oswald" panose="020B0604020202020204" charset="0"/>
      <p:regular r:id="rId26"/>
      <p:bold r:id="rId27"/>
    </p:embeddedFont>
    <p:embeddedFont>
      <p:font typeface="Roboto" panose="020B0604020202020204"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BC01BD-C67D-4DB6-9ED2-286A88166A87}">
  <a:tblStyle styleId="{12BC01BD-C67D-4DB6-9ED2-286A88166A8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DCA07C1-C462-4ACF-B2AF-72538D06DCD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11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ableStyles" Target="tableStyles.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e264300f35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e264300f35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e264300f35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e264300f35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e264300f35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e264300f35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e264300f35_0_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e264300f35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e264300f35_0_8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e264300f35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e264300f35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e264300f35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e264300f35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e264300f35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e264300f35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e264300f35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735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264300f35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e264300f35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264300f35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e264300f35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01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e264300f35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e264300f35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264300f35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264300f35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e264300f35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e264300f35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12" Type="http://schemas.openxmlformats.org/officeDocument/2006/relationships/image" Target="../media/image28.jp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0.png"/><Relationship Id="rId7" Type="http://schemas.openxmlformats.org/officeDocument/2006/relationships/image" Target="../media/image21.jp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7.jpg"/><Relationship Id="rId11" Type="http://schemas.openxmlformats.org/officeDocument/2006/relationships/image" Target="../media/image33.jpg"/><Relationship Id="rId5" Type="http://schemas.openxmlformats.org/officeDocument/2006/relationships/image" Target="../media/image28.jpg"/><Relationship Id="rId10" Type="http://schemas.openxmlformats.org/officeDocument/2006/relationships/image" Target="../media/image32.png"/><Relationship Id="rId4" Type="http://schemas.openxmlformats.org/officeDocument/2006/relationships/image" Target="../media/image29.jpg"/><Relationship Id="rId9" Type="http://schemas.openxmlformats.org/officeDocument/2006/relationships/image" Target="../media/image31.jp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30.jpg"/><Relationship Id="rId3" Type="http://schemas.openxmlformats.org/officeDocument/2006/relationships/image" Target="../media/image28.jpg"/><Relationship Id="rId7" Type="http://schemas.openxmlformats.org/officeDocument/2006/relationships/image" Target="../media/image35.jpg"/><Relationship Id="rId12" Type="http://schemas.openxmlformats.org/officeDocument/2006/relationships/image" Target="../media/image38.jp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4.jpg"/><Relationship Id="rId11" Type="http://schemas.openxmlformats.org/officeDocument/2006/relationships/image" Target="../media/image37.jpg"/><Relationship Id="rId5" Type="http://schemas.openxmlformats.org/officeDocument/2006/relationships/image" Target="../media/image33.jpg"/><Relationship Id="rId15" Type="http://schemas.openxmlformats.org/officeDocument/2006/relationships/image" Target="../media/image40.jpg"/><Relationship Id="rId10" Type="http://schemas.openxmlformats.org/officeDocument/2006/relationships/image" Target="../media/image36.jpg"/><Relationship Id="rId4" Type="http://schemas.openxmlformats.org/officeDocument/2006/relationships/image" Target="../media/image19.png"/><Relationship Id="rId9" Type="http://schemas.openxmlformats.org/officeDocument/2006/relationships/image" Target="../media/image32.png"/><Relationship Id="rId14" Type="http://schemas.openxmlformats.org/officeDocument/2006/relationships/image" Target="../media/image3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2.jpg"/><Relationship Id="rId13" Type="http://schemas.openxmlformats.org/officeDocument/2006/relationships/image" Target="../media/image23.jpg"/><Relationship Id="rId3" Type="http://schemas.openxmlformats.org/officeDocument/2006/relationships/image" Target="../media/image41.jpg"/><Relationship Id="rId7" Type="http://schemas.openxmlformats.org/officeDocument/2006/relationships/image" Target="../media/image18.png"/><Relationship Id="rId12" Type="http://schemas.openxmlformats.org/officeDocument/2006/relationships/image" Target="../media/image22.jp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1.jpg"/><Relationship Id="rId11" Type="http://schemas.openxmlformats.org/officeDocument/2006/relationships/image" Target="../media/image44.jpg"/><Relationship Id="rId5" Type="http://schemas.openxmlformats.org/officeDocument/2006/relationships/image" Target="../media/image27.jpg"/><Relationship Id="rId10" Type="http://schemas.openxmlformats.org/officeDocument/2006/relationships/image" Target="../media/image43.jpg"/><Relationship Id="rId4" Type="http://schemas.openxmlformats.org/officeDocument/2006/relationships/image" Target="../media/image19.png"/><Relationship Id="rId9" Type="http://schemas.openxmlformats.org/officeDocument/2006/relationships/image" Target="../media/image29.jpg"/><Relationship Id="rId14" Type="http://schemas.openxmlformats.org/officeDocument/2006/relationships/image" Target="../media/image24.jp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19.png"/><Relationship Id="rId7" Type="http://schemas.openxmlformats.org/officeDocument/2006/relationships/image" Target="../media/image48.png"/><Relationship Id="rId12" Type="http://schemas.openxmlformats.org/officeDocument/2006/relationships/image" Target="../media/image52.jp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47.jpg"/><Relationship Id="rId11" Type="http://schemas.openxmlformats.org/officeDocument/2006/relationships/image" Target="../media/image51.png"/><Relationship Id="rId5" Type="http://schemas.openxmlformats.org/officeDocument/2006/relationships/image" Target="../media/image46.jpg"/><Relationship Id="rId10" Type="http://schemas.openxmlformats.org/officeDocument/2006/relationships/image" Target="../media/image50.jpg"/><Relationship Id="rId4" Type="http://schemas.openxmlformats.org/officeDocument/2006/relationships/image" Target="../media/image45.jpg"/><Relationship Id="rId9" Type="http://schemas.openxmlformats.org/officeDocument/2006/relationships/image" Target="../media/image26.jp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19.png"/><Relationship Id="rId7" Type="http://schemas.openxmlformats.org/officeDocument/2006/relationships/image" Target="../media/image56.jp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 Id="rId9" Type="http://schemas.openxmlformats.org/officeDocument/2006/relationships/image" Target="../media/image58.jpg"/></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docs.google.com/spreadsheets/d/18bCPdsV8bVHNgUPdzLY1qPnZf35bfV3jc0Jo8uivZpc/edit#gid=1876667230"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Home" type="title">
  <p:cSld name="TITLE">
    <p:spTree>
      <p:nvGrpSpPr>
        <p:cNvPr id="1" name="Shape 8"/>
        <p:cNvGrpSpPr/>
        <p:nvPr/>
      </p:nvGrpSpPr>
      <p:grpSpPr>
        <a:xfrm>
          <a:off x="0" y="0"/>
          <a:ext cx="0" cy="0"/>
          <a:chOff x="0" y="0"/>
          <a:chExt cx="0" cy="0"/>
        </a:xfrm>
      </p:grpSpPr>
      <p:sp>
        <p:nvSpPr>
          <p:cNvPr id="9" name="Google Shape;9;p2"/>
          <p:cNvSpPr txBox="1"/>
          <p:nvPr/>
        </p:nvSpPr>
        <p:spPr>
          <a:xfrm>
            <a:off x="3487472" y="4431675"/>
            <a:ext cx="2169000" cy="398700"/>
          </a:xfrm>
          <a:prstGeom prst="rect">
            <a:avLst/>
          </a:prstGeom>
          <a:noFill/>
          <a:ln>
            <a:noFill/>
          </a:ln>
        </p:spPr>
        <p:txBody>
          <a:bodyPr spcFirstLastPara="1" wrap="square" lIns="68575" tIns="68575" rIns="68575" bIns="68575" anchor="ctr" anchorCtr="0">
            <a:noAutofit/>
          </a:bodyPr>
          <a:lstStyle/>
          <a:p>
            <a:pPr marL="0" lvl="0" indent="0" algn="ctr" rtl="0">
              <a:lnSpc>
                <a:spcPct val="90000"/>
              </a:lnSpc>
              <a:spcBef>
                <a:spcPts val="0"/>
              </a:spcBef>
              <a:spcAft>
                <a:spcPts val="0"/>
              </a:spcAft>
              <a:buNone/>
            </a:pPr>
            <a:r>
              <a:rPr lang="en" sz="900">
                <a:solidFill>
                  <a:srgbClr val="666666"/>
                </a:solidFill>
              </a:rPr>
              <a:t>Edited by </a:t>
            </a:r>
            <a:r>
              <a:rPr lang="en" sz="900">
                <a:solidFill>
                  <a:srgbClr val="FFFFFF"/>
                </a:solidFill>
              </a:rPr>
              <a:t>CI Team</a:t>
            </a:r>
            <a:endParaRPr sz="900">
              <a:solidFill>
                <a:srgbClr val="FFFFFF"/>
              </a:solidFill>
            </a:endParaRPr>
          </a:p>
        </p:txBody>
      </p:sp>
      <p:pic>
        <p:nvPicPr>
          <p:cNvPr id="10" name="Google Shape;10;p2"/>
          <p:cNvPicPr preferRelativeResize="0"/>
          <p:nvPr/>
        </p:nvPicPr>
        <p:blipFill rotWithShape="1">
          <a:blip r:embed="rId2">
            <a:alphaModFix/>
          </a:blip>
          <a:srcRect/>
          <a:stretch/>
        </p:blipFill>
        <p:spPr>
          <a:xfrm>
            <a:off x="0" y="0"/>
            <a:ext cx="2110437" cy="636675"/>
          </a:xfrm>
          <a:prstGeom prst="rect">
            <a:avLst/>
          </a:prstGeom>
          <a:noFill/>
          <a:ln>
            <a:noFill/>
          </a:ln>
        </p:spPr>
      </p:pic>
      <p:sp>
        <p:nvSpPr>
          <p:cNvPr id="11" name="Google Shape;11;p2"/>
          <p:cNvSpPr txBox="1"/>
          <p:nvPr/>
        </p:nvSpPr>
        <p:spPr>
          <a:xfrm>
            <a:off x="311700" y="24556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a:solidFill>
                <a:srgbClr val="0B3789"/>
              </a:solidFill>
            </a:endParaRPr>
          </a:p>
        </p:txBody>
      </p:sp>
      <p:sp>
        <p:nvSpPr>
          <p:cNvPr id="12" name="Google Shape;12;p2"/>
          <p:cNvSpPr txBox="1"/>
          <p:nvPr/>
        </p:nvSpPr>
        <p:spPr>
          <a:xfrm>
            <a:off x="311700" y="1613850"/>
            <a:ext cx="8520600" cy="84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434343"/>
              </a:solidFill>
            </a:endParaRPr>
          </a:p>
        </p:txBody>
      </p:sp>
      <p:sp>
        <p:nvSpPr>
          <p:cNvPr id="13" name="Google Shape;13;p2"/>
          <p:cNvSpPr txBox="1">
            <a:spLocks noGrp="1"/>
          </p:cNvSpPr>
          <p:nvPr>
            <p:ph type="title"/>
          </p:nvPr>
        </p:nvSpPr>
        <p:spPr>
          <a:xfrm>
            <a:off x="311700" y="1503300"/>
            <a:ext cx="8520600" cy="740700"/>
          </a:xfrm>
          <a:prstGeom prst="rect">
            <a:avLst/>
          </a:prstGeom>
          <a:ln>
            <a:noFill/>
          </a:ln>
        </p:spPr>
        <p:txBody>
          <a:bodyPr spcFirstLastPara="1" wrap="square" lIns="91425" tIns="91425" rIns="91425" bIns="91425" anchor="t" anchorCtr="0">
            <a:noAutofit/>
          </a:bodyPr>
          <a:lstStyle>
            <a:lvl1pPr lvl="0" algn="ctr">
              <a:spcBef>
                <a:spcPts val="0"/>
              </a:spcBef>
              <a:spcAft>
                <a:spcPts val="0"/>
              </a:spcAft>
              <a:buClr>
                <a:schemeClr val="accent2"/>
              </a:buClr>
              <a:buSzPts val="3600"/>
              <a:buNone/>
              <a:defRPr sz="3600" b="1">
                <a:solidFill>
                  <a:schemeClr val="accent2"/>
                </a:solidFill>
              </a:defRPr>
            </a:lvl1pPr>
            <a:lvl2pPr lvl="1" algn="ctr">
              <a:spcBef>
                <a:spcPts val="0"/>
              </a:spcBef>
              <a:spcAft>
                <a:spcPts val="0"/>
              </a:spcAft>
              <a:buClr>
                <a:schemeClr val="accent2"/>
              </a:buClr>
              <a:buSzPts val="3600"/>
              <a:buNone/>
              <a:defRPr sz="3600" b="1">
                <a:solidFill>
                  <a:schemeClr val="accent2"/>
                </a:solidFill>
              </a:defRPr>
            </a:lvl2pPr>
            <a:lvl3pPr lvl="2" algn="ctr">
              <a:spcBef>
                <a:spcPts val="0"/>
              </a:spcBef>
              <a:spcAft>
                <a:spcPts val="0"/>
              </a:spcAft>
              <a:buClr>
                <a:schemeClr val="accent2"/>
              </a:buClr>
              <a:buSzPts val="3600"/>
              <a:buNone/>
              <a:defRPr sz="3600" b="1">
                <a:solidFill>
                  <a:schemeClr val="accent2"/>
                </a:solidFill>
              </a:defRPr>
            </a:lvl3pPr>
            <a:lvl4pPr lvl="3" algn="ctr">
              <a:spcBef>
                <a:spcPts val="0"/>
              </a:spcBef>
              <a:spcAft>
                <a:spcPts val="0"/>
              </a:spcAft>
              <a:buClr>
                <a:schemeClr val="accent2"/>
              </a:buClr>
              <a:buSzPts val="3600"/>
              <a:buNone/>
              <a:defRPr sz="3600" b="1">
                <a:solidFill>
                  <a:schemeClr val="accent2"/>
                </a:solidFill>
              </a:defRPr>
            </a:lvl4pPr>
            <a:lvl5pPr lvl="4" algn="ctr">
              <a:spcBef>
                <a:spcPts val="0"/>
              </a:spcBef>
              <a:spcAft>
                <a:spcPts val="0"/>
              </a:spcAft>
              <a:buClr>
                <a:schemeClr val="accent2"/>
              </a:buClr>
              <a:buSzPts val="3600"/>
              <a:buNone/>
              <a:defRPr sz="3600" b="1">
                <a:solidFill>
                  <a:schemeClr val="accent2"/>
                </a:solidFill>
              </a:defRPr>
            </a:lvl5pPr>
            <a:lvl6pPr lvl="5" algn="ctr">
              <a:spcBef>
                <a:spcPts val="0"/>
              </a:spcBef>
              <a:spcAft>
                <a:spcPts val="0"/>
              </a:spcAft>
              <a:buClr>
                <a:schemeClr val="accent2"/>
              </a:buClr>
              <a:buSzPts val="3600"/>
              <a:buNone/>
              <a:defRPr sz="3600" b="1">
                <a:solidFill>
                  <a:schemeClr val="accent2"/>
                </a:solidFill>
              </a:defRPr>
            </a:lvl6pPr>
            <a:lvl7pPr lvl="6" algn="ctr">
              <a:spcBef>
                <a:spcPts val="0"/>
              </a:spcBef>
              <a:spcAft>
                <a:spcPts val="0"/>
              </a:spcAft>
              <a:buClr>
                <a:schemeClr val="accent2"/>
              </a:buClr>
              <a:buSzPts val="3600"/>
              <a:buNone/>
              <a:defRPr sz="3600" b="1">
                <a:solidFill>
                  <a:schemeClr val="accent2"/>
                </a:solidFill>
              </a:defRPr>
            </a:lvl7pPr>
            <a:lvl8pPr lvl="7" algn="ctr">
              <a:spcBef>
                <a:spcPts val="0"/>
              </a:spcBef>
              <a:spcAft>
                <a:spcPts val="0"/>
              </a:spcAft>
              <a:buClr>
                <a:schemeClr val="accent2"/>
              </a:buClr>
              <a:buSzPts val="3600"/>
              <a:buNone/>
              <a:defRPr sz="3600" b="1">
                <a:solidFill>
                  <a:schemeClr val="accent2"/>
                </a:solidFill>
              </a:defRPr>
            </a:lvl8pPr>
            <a:lvl9pPr lvl="8" algn="ctr">
              <a:spcBef>
                <a:spcPts val="0"/>
              </a:spcBef>
              <a:spcAft>
                <a:spcPts val="0"/>
              </a:spcAft>
              <a:buClr>
                <a:schemeClr val="accent2"/>
              </a:buClr>
              <a:buSzPts val="3600"/>
              <a:buNone/>
              <a:defRPr sz="3600" b="1">
                <a:solidFill>
                  <a:schemeClr val="accent2"/>
                </a:solidFill>
              </a:defRPr>
            </a:lvl9pPr>
          </a:lstStyle>
          <a:p>
            <a:endParaRPr/>
          </a:p>
        </p:txBody>
      </p:sp>
      <p:sp>
        <p:nvSpPr>
          <p:cNvPr id="14" name="Google Shape;14;p2"/>
          <p:cNvSpPr txBox="1">
            <a:spLocks noGrp="1"/>
          </p:cNvSpPr>
          <p:nvPr>
            <p:ph type="title" idx="2"/>
          </p:nvPr>
        </p:nvSpPr>
        <p:spPr>
          <a:xfrm>
            <a:off x="311700" y="2244000"/>
            <a:ext cx="8520600" cy="740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accent3"/>
              </a:buClr>
              <a:buSzPts val="3600"/>
              <a:buNone/>
              <a:defRPr sz="3600">
                <a:solidFill>
                  <a:schemeClr val="accent3"/>
                </a:solidFill>
              </a:defRPr>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endParaRPr/>
          </a:p>
        </p:txBody>
      </p:sp>
      <p:sp>
        <p:nvSpPr>
          <p:cNvPr id="15" name="Google Shape;15;p2"/>
          <p:cNvSpPr txBox="1">
            <a:spLocks noGrp="1"/>
          </p:cNvSpPr>
          <p:nvPr>
            <p:ph type="subTitle" idx="1"/>
          </p:nvPr>
        </p:nvSpPr>
        <p:spPr>
          <a:xfrm>
            <a:off x="3487481" y="4660275"/>
            <a:ext cx="2169000" cy="39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66666"/>
              </a:buClr>
              <a:buSzPts val="900"/>
              <a:buNone/>
              <a:defRPr sz="900">
                <a:solidFill>
                  <a:srgbClr val="666666"/>
                </a:solidFill>
              </a:defRPr>
            </a:lvl1pPr>
            <a:lvl2pPr lvl="1" algn="ctr" rtl="0">
              <a:spcBef>
                <a:spcPts val="1600"/>
              </a:spcBef>
              <a:spcAft>
                <a:spcPts val="0"/>
              </a:spcAft>
              <a:buClr>
                <a:srgbClr val="666666"/>
              </a:buClr>
              <a:buSzPts val="900"/>
              <a:buNone/>
              <a:defRPr sz="900">
                <a:solidFill>
                  <a:srgbClr val="666666"/>
                </a:solidFill>
              </a:defRPr>
            </a:lvl2pPr>
            <a:lvl3pPr lvl="2" algn="ctr" rtl="0">
              <a:spcBef>
                <a:spcPts val="1600"/>
              </a:spcBef>
              <a:spcAft>
                <a:spcPts val="0"/>
              </a:spcAft>
              <a:buClr>
                <a:srgbClr val="666666"/>
              </a:buClr>
              <a:buSzPts val="900"/>
              <a:buNone/>
              <a:defRPr sz="900">
                <a:solidFill>
                  <a:srgbClr val="666666"/>
                </a:solidFill>
              </a:defRPr>
            </a:lvl3pPr>
            <a:lvl4pPr lvl="3" algn="ctr" rtl="0">
              <a:spcBef>
                <a:spcPts val="1600"/>
              </a:spcBef>
              <a:spcAft>
                <a:spcPts val="0"/>
              </a:spcAft>
              <a:buClr>
                <a:srgbClr val="666666"/>
              </a:buClr>
              <a:buSzPts val="900"/>
              <a:buNone/>
              <a:defRPr sz="900">
                <a:solidFill>
                  <a:srgbClr val="666666"/>
                </a:solidFill>
              </a:defRPr>
            </a:lvl4pPr>
            <a:lvl5pPr lvl="4" algn="ctr" rtl="0">
              <a:spcBef>
                <a:spcPts val="1600"/>
              </a:spcBef>
              <a:spcAft>
                <a:spcPts val="0"/>
              </a:spcAft>
              <a:buClr>
                <a:srgbClr val="666666"/>
              </a:buClr>
              <a:buSzPts val="900"/>
              <a:buNone/>
              <a:defRPr sz="900">
                <a:solidFill>
                  <a:srgbClr val="666666"/>
                </a:solidFill>
              </a:defRPr>
            </a:lvl5pPr>
            <a:lvl6pPr lvl="5" algn="ctr" rtl="0">
              <a:spcBef>
                <a:spcPts val="1600"/>
              </a:spcBef>
              <a:spcAft>
                <a:spcPts val="0"/>
              </a:spcAft>
              <a:buClr>
                <a:srgbClr val="666666"/>
              </a:buClr>
              <a:buSzPts val="900"/>
              <a:buNone/>
              <a:defRPr sz="900">
                <a:solidFill>
                  <a:srgbClr val="666666"/>
                </a:solidFill>
              </a:defRPr>
            </a:lvl6pPr>
            <a:lvl7pPr lvl="6" algn="ctr" rtl="0">
              <a:spcBef>
                <a:spcPts val="1600"/>
              </a:spcBef>
              <a:spcAft>
                <a:spcPts val="0"/>
              </a:spcAft>
              <a:buClr>
                <a:srgbClr val="666666"/>
              </a:buClr>
              <a:buSzPts val="900"/>
              <a:buNone/>
              <a:defRPr sz="900">
                <a:solidFill>
                  <a:srgbClr val="666666"/>
                </a:solidFill>
              </a:defRPr>
            </a:lvl7pPr>
            <a:lvl8pPr lvl="7" algn="ctr" rtl="0">
              <a:spcBef>
                <a:spcPts val="1600"/>
              </a:spcBef>
              <a:spcAft>
                <a:spcPts val="0"/>
              </a:spcAft>
              <a:buClr>
                <a:srgbClr val="666666"/>
              </a:buClr>
              <a:buSzPts val="900"/>
              <a:buNone/>
              <a:defRPr sz="900">
                <a:solidFill>
                  <a:srgbClr val="666666"/>
                </a:solidFill>
              </a:defRPr>
            </a:lvl8pPr>
            <a:lvl9pPr lvl="8" algn="ctr" rtl="0">
              <a:spcBef>
                <a:spcPts val="1600"/>
              </a:spcBef>
              <a:spcAft>
                <a:spcPts val="1600"/>
              </a:spcAft>
              <a:buClr>
                <a:srgbClr val="666666"/>
              </a:buClr>
              <a:buSzPts val="900"/>
              <a:buNone/>
              <a:defRPr sz="900">
                <a:solidFill>
                  <a:srgbClr val="666666"/>
                </a:solidFill>
              </a:defRPr>
            </a:lvl9pPr>
          </a:lstStyle>
          <a:p>
            <a:endParaRPr/>
          </a:p>
        </p:txBody>
      </p:sp>
      <p:sp>
        <p:nvSpPr>
          <p:cNvPr id="16" name="Google Shape;16;p2"/>
          <p:cNvSpPr/>
          <p:nvPr/>
        </p:nvSpPr>
        <p:spPr>
          <a:xfrm>
            <a:off x="0" y="3110625"/>
            <a:ext cx="2664300" cy="2032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2"/>
              </a:solidFill>
            </a:endParaRPr>
          </a:p>
        </p:txBody>
      </p:sp>
      <p:sp>
        <p:nvSpPr>
          <p:cNvPr id="17" name="Google Shape;17;p2"/>
          <p:cNvSpPr/>
          <p:nvPr/>
        </p:nvSpPr>
        <p:spPr>
          <a:xfrm>
            <a:off x="0" y="3689100"/>
            <a:ext cx="2920800" cy="1454400"/>
          </a:xfrm>
          <a:prstGeom prst="triangle">
            <a:avLst>
              <a:gd name="adj" fmla="val 4933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subTitle" idx="3"/>
          </p:nvPr>
        </p:nvSpPr>
        <p:spPr>
          <a:xfrm>
            <a:off x="4526360" y="4431675"/>
            <a:ext cx="2169000" cy="398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666666"/>
              </a:buClr>
              <a:buSzPts val="900"/>
              <a:buNone/>
              <a:defRPr sz="900">
                <a:solidFill>
                  <a:srgbClr val="666666"/>
                </a:solidFill>
              </a:defRPr>
            </a:lvl1pPr>
            <a:lvl2pPr lvl="1" rtl="0">
              <a:spcBef>
                <a:spcPts val="0"/>
              </a:spcBef>
              <a:spcAft>
                <a:spcPts val="0"/>
              </a:spcAft>
              <a:buClr>
                <a:srgbClr val="666666"/>
              </a:buClr>
              <a:buSzPts val="900"/>
              <a:buNone/>
              <a:defRPr sz="900">
                <a:solidFill>
                  <a:srgbClr val="666666"/>
                </a:solidFill>
              </a:defRPr>
            </a:lvl2pPr>
            <a:lvl3pPr lvl="2" rtl="0">
              <a:spcBef>
                <a:spcPts val="0"/>
              </a:spcBef>
              <a:spcAft>
                <a:spcPts val="0"/>
              </a:spcAft>
              <a:buClr>
                <a:srgbClr val="666666"/>
              </a:buClr>
              <a:buSzPts val="900"/>
              <a:buNone/>
              <a:defRPr sz="900">
                <a:solidFill>
                  <a:srgbClr val="666666"/>
                </a:solidFill>
              </a:defRPr>
            </a:lvl3pPr>
            <a:lvl4pPr lvl="3" rtl="0">
              <a:spcBef>
                <a:spcPts val="0"/>
              </a:spcBef>
              <a:spcAft>
                <a:spcPts val="0"/>
              </a:spcAft>
              <a:buClr>
                <a:srgbClr val="666666"/>
              </a:buClr>
              <a:buSzPts val="900"/>
              <a:buNone/>
              <a:defRPr sz="900">
                <a:solidFill>
                  <a:srgbClr val="666666"/>
                </a:solidFill>
              </a:defRPr>
            </a:lvl4pPr>
            <a:lvl5pPr lvl="4" rtl="0">
              <a:spcBef>
                <a:spcPts val="0"/>
              </a:spcBef>
              <a:spcAft>
                <a:spcPts val="0"/>
              </a:spcAft>
              <a:buClr>
                <a:srgbClr val="666666"/>
              </a:buClr>
              <a:buSzPts val="900"/>
              <a:buNone/>
              <a:defRPr sz="900">
                <a:solidFill>
                  <a:srgbClr val="666666"/>
                </a:solidFill>
              </a:defRPr>
            </a:lvl5pPr>
            <a:lvl6pPr lvl="5" rtl="0">
              <a:spcBef>
                <a:spcPts val="0"/>
              </a:spcBef>
              <a:spcAft>
                <a:spcPts val="0"/>
              </a:spcAft>
              <a:buClr>
                <a:srgbClr val="666666"/>
              </a:buClr>
              <a:buSzPts val="900"/>
              <a:buNone/>
              <a:defRPr sz="900">
                <a:solidFill>
                  <a:srgbClr val="666666"/>
                </a:solidFill>
              </a:defRPr>
            </a:lvl6pPr>
            <a:lvl7pPr lvl="6" rtl="0">
              <a:spcBef>
                <a:spcPts val="0"/>
              </a:spcBef>
              <a:spcAft>
                <a:spcPts val="0"/>
              </a:spcAft>
              <a:buClr>
                <a:srgbClr val="666666"/>
              </a:buClr>
              <a:buSzPts val="900"/>
              <a:buNone/>
              <a:defRPr sz="900">
                <a:solidFill>
                  <a:srgbClr val="666666"/>
                </a:solidFill>
              </a:defRPr>
            </a:lvl7pPr>
            <a:lvl8pPr lvl="7" rtl="0">
              <a:spcBef>
                <a:spcPts val="0"/>
              </a:spcBef>
              <a:spcAft>
                <a:spcPts val="0"/>
              </a:spcAft>
              <a:buClr>
                <a:srgbClr val="666666"/>
              </a:buClr>
              <a:buSzPts val="900"/>
              <a:buNone/>
              <a:defRPr sz="900">
                <a:solidFill>
                  <a:srgbClr val="666666"/>
                </a:solidFill>
              </a:defRPr>
            </a:lvl8pPr>
            <a:lvl9pPr lvl="8" rtl="0">
              <a:spcBef>
                <a:spcPts val="0"/>
              </a:spcBef>
              <a:spcAft>
                <a:spcPts val="0"/>
              </a:spcAft>
              <a:buClr>
                <a:srgbClr val="666666"/>
              </a:buClr>
              <a:buSzPts val="900"/>
              <a:buNone/>
              <a:defRPr sz="900">
                <a:solidFill>
                  <a:srgbClr val="666666"/>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2 1">
  <p:cSld name="CUSTOM_1_1_1">
    <p:spTree>
      <p:nvGrpSpPr>
        <p:cNvPr id="1" name="Shape 111"/>
        <p:cNvGrpSpPr/>
        <p:nvPr/>
      </p:nvGrpSpPr>
      <p:grpSpPr>
        <a:xfrm>
          <a:off x="0" y="0"/>
          <a:ext cx="0" cy="0"/>
          <a:chOff x="0" y="0"/>
          <a:chExt cx="0" cy="0"/>
        </a:xfrm>
      </p:grpSpPr>
      <p:sp>
        <p:nvSpPr>
          <p:cNvPr id="112" name="Google Shape;112;p11"/>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34343"/>
              </a:buClr>
              <a:buSzPts val="700"/>
              <a:buNone/>
              <a:defRPr sz="700" i="1">
                <a:solidFill>
                  <a:srgbClr val="434343"/>
                </a:solidFill>
              </a:defRPr>
            </a:lvl1pPr>
            <a:lvl2pPr lvl="1" algn="r" rtl="0">
              <a:spcBef>
                <a:spcPts val="0"/>
              </a:spcBef>
              <a:spcAft>
                <a:spcPts val="0"/>
              </a:spcAft>
              <a:buClr>
                <a:srgbClr val="434343"/>
              </a:buClr>
              <a:buSzPts val="700"/>
              <a:buNone/>
              <a:defRPr sz="700" i="1">
                <a:solidFill>
                  <a:srgbClr val="434343"/>
                </a:solidFill>
              </a:defRPr>
            </a:lvl2pPr>
            <a:lvl3pPr lvl="2" algn="r" rtl="0">
              <a:spcBef>
                <a:spcPts val="0"/>
              </a:spcBef>
              <a:spcAft>
                <a:spcPts val="0"/>
              </a:spcAft>
              <a:buClr>
                <a:srgbClr val="434343"/>
              </a:buClr>
              <a:buSzPts val="700"/>
              <a:buNone/>
              <a:defRPr sz="700" i="1">
                <a:solidFill>
                  <a:srgbClr val="434343"/>
                </a:solidFill>
              </a:defRPr>
            </a:lvl3pPr>
            <a:lvl4pPr lvl="3" algn="r" rtl="0">
              <a:spcBef>
                <a:spcPts val="0"/>
              </a:spcBef>
              <a:spcAft>
                <a:spcPts val="0"/>
              </a:spcAft>
              <a:buClr>
                <a:srgbClr val="434343"/>
              </a:buClr>
              <a:buSzPts val="700"/>
              <a:buNone/>
              <a:defRPr sz="700" i="1">
                <a:solidFill>
                  <a:srgbClr val="434343"/>
                </a:solidFill>
              </a:defRPr>
            </a:lvl4pPr>
            <a:lvl5pPr lvl="4" algn="r" rtl="0">
              <a:spcBef>
                <a:spcPts val="0"/>
              </a:spcBef>
              <a:spcAft>
                <a:spcPts val="0"/>
              </a:spcAft>
              <a:buClr>
                <a:srgbClr val="434343"/>
              </a:buClr>
              <a:buSzPts val="700"/>
              <a:buNone/>
              <a:defRPr sz="700" i="1">
                <a:solidFill>
                  <a:srgbClr val="434343"/>
                </a:solidFill>
              </a:defRPr>
            </a:lvl5pPr>
            <a:lvl6pPr lvl="5" algn="r" rtl="0">
              <a:spcBef>
                <a:spcPts val="0"/>
              </a:spcBef>
              <a:spcAft>
                <a:spcPts val="0"/>
              </a:spcAft>
              <a:buClr>
                <a:srgbClr val="434343"/>
              </a:buClr>
              <a:buSzPts val="700"/>
              <a:buNone/>
              <a:defRPr sz="700" i="1">
                <a:solidFill>
                  <a:srgbClr val="434343"/>
                </a:solidFill>
              </a:defRPr>
            </a:lvl6pPr>
            <a:lvl7pPr lvl="6" algn="r" rtl="0">
              <a:spcBef>
                <a:spcPts val="0"/>
              </a:spcBef>
              <a:spcAft>
                <a:spcPts val="0"/>
              </a:spcAft>
              <a:buClr>
                <a:srgbClr val="434343"/>
              </a:buClr>
              <a:buSzPts val="700"/>
              <a:buNone/>
              <a:defRPr sz="700" i="1">
                <a:solidFill>
                  <a:srgbClr val="434343"/>
                </a:solidFill>
              </a:defRPr>
            </a:lvl7pPr>
            <a:lvl8pPr lvl="7" algn="r" rtl="0">
              <a:spcBef>
                <a:spcPts val="0"/>
              </a:spcBef>
              <a:spcAft>
                <a:spcPts val="0"/>
              </a:spcAft>
              <a:buClr>
                <a:srgbClr val="434343"/>
              </a:buClr>
              <a:buSzPts val="700"/>
              <a:buNone/>
              <a:defRPr sz="700" i="1">
                <a:solidFill>
                  <a:srgbClr val="434343"/>
                </a:solidFill>
              </a:defRPr>
            </a:lvl8pPr>
            <a:lvl9pPr lvl="8" algn="r" rtl="0">
              <a:spcBef>
                <a:spcPts val="0"/>
              </a:spcBef>
              <a:spcAft>
                <a:spcPts val="0"/>
              </a:spcAft>
              <a:buClr>
                <a:srgbClr val="434343"/>
              </a:buClr>
              <a:buSzPts val="700"/>
              <a:buNone/>
              <a:defRPr sz="700" i="1">
                <a:solidFill>
                  <a:srgbClr val="434343"/>
                </a:solidFill>
              </a:defRPr>
            </a:lvl9pPr>
          </a:lstStyle>
          <a:p>
            <a:endParaRPr/>
          </a:p>
        </p:txBody>
      </p:sp>
      <p:sp>
        <p:nvSpPr>
          <p:cNvPr id="113" name="Google Shape;113;p11"/>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434343"/>
              </a:buClr>
              <a:buSzPts val="700"/>
              <a:buNone/>
              <a:defRPr sz="700" i="1">
                <a:solidFill>
                  <a:srgbClr val="434343"/>
                </a:solidFill>
              </a:defRPr>
            </a:lvl1pPr>
            <a:lvl2pPr lvl="1" rtl="0">
              <a:spcBef>
                <a:spcPts val="0"/>
              </a:spcBef>
              <a:spcAft>
                <a:spcPts val="0"/>
              </a:spcAft>
              <a:buClr>
                <a:srgbClr val="434343"/>
              </a:buClr>
              <a:buSzPts val="700"/>
              <a:buNone/>
              <a:defRPr sz="700" i="1">
                <a:solidFill>
                  <a:srgbClr val="434343"/>
                </a:solidFill>
              </a:defRPr>
            </a:lvl2pPr>
            <a:lvl3pPr lvl="2" rtl="0">
              <a:spcBef>
                <a:spcPts val="0"/>
              </a:spcBef>
              <a:spcAft>
                <a:spcPts val="0"/>
              </a:spcAft>
              <a:buClr>
                <a:srgbClr val="434343"/>
              </a:buClr>
              <a:buSzPts val="700"/>
              <a:buNone/>
              <a:defRPr sz="700" i="1">
                <a:solidFill>
                  <a:srgbClr val="434343"/>
                </a:solidFill>
              </a:defRPr>
            </a:lvl3pPr>
            <a:lvl4pPr lvl="3" rtl="0">
              <a:spcBef>
                <a:spcPts val="0"/>
              </a:spcBef>
              <a:spcAft>
                <a:spcPts val="0"/>
              </a:spcAft>
              <a:buClr>
                <a:srgbClr val="434343"/>
              </a:buClr>
              <a:buSzPts val="700"/>
              <a:buNone/>
              <a:defRPr sz="700" i="1">
                <a:solidFill>
                  <a:srgbClr val="434343"/>
                </a:solidFill>
              </a:defRPr>
            </a:lvl4pPr>
            <a:lvl5pPr lvl="4" rtl="0">
              <a:spcBef>
                <a:spcPts val="0"/>
              </a:spcBef>
              <a:spcAft>
                <a:spcPts val="0"/>
              </a:spcAft>
              <a:buClr>
                <a:srgbClr val="434343"/>
              </a:buClr>
              <a:buSzPts val="700"/>
              <a:buNone/>
              <a:defRPr sz="700" i="1">
                <a:solidFill>
                  <a:srgbClr val="434343"/>
                </a:solidFill>
              </a:defRPr>
            </a:lvl5pPr>
            <a:lvl6pPr lvl="5" rtl="0">
              <a:spcBef>
                <a:spcPts val="0"/>
              </a:spcBef>
              <a:spcAft>
                <a:spcPts val="0"/>
              </a:spcAft>
              <a:buClr>
                <a:srgbClr val="434343"/>
              </a:buClr>
              <a:buSzPts val="700"/>
              <a:buNone/>
              <a:defRPr sz="700" i="1">
                <a:solidFill>
                  <a:srgbClr val="434343"/>
                </a:solidFill>
              </a:defRPr>
            </a:lvl6pPr>
            <a:lvl7pPr lvl="6" rtl="0">
              <a:spcBef>
                <a:spcPts val="0"/>
              </a:spcBef>
              <a:spcAft>
                <a:spcPts val="0"/>
              </a:spcAft>
              <a:buClr>
                <a:srgbClr val="434343"/>
              </a:buClr>
              <a:buSzPts val="700"/>
              <a:buNone/>
              <a:defRPr sz="700" i="1">
                <a:solidFill>
                  <a:srgbClr val="434343"/>
                </a:solidFill>
              </a:defRPr>
            </a:lvl7pPr>
            <a:lvl8pPr lvl="7" rtl="0">
              <a:spcBef>
                <a:spcPts val="0"/>
              </a:spcBef>
              <a:spcAft>
                <a:spcPts val="0"/>
              </a:spcAft>
              <a:buClr>
                <a:srgbClr val="434343"/>
              </a:buClr>
              <a:buSzPts val="700"/>
              <a:buNone/>
              <a:defRPr sz="700" i="1">
                <a:solidFill>
                  <a:srgbClr val="434343"/>
                </a:solidFill>
              </a:defRPr>
            </a:lvl8pPr>
            <a:lvl9pPr lvl="8" rtl="0">
              <a:spcBef>
                <a:spcPts val="0"/>
              </a:spcBef>
              <a:spcAft>
                <a:spcPts val="0"/>
              </a:spcAft>
              <a:buClr>
                <a:srgbClr val="434343"/>
              </a:buClr>
              <a:buSzPts val="700"/>
              <a:buNone/>
              <a:defRPr sz="700" i="1">
                <a:solidFill>
                  <a:srgbClr val="434343"/>
                </a:solidFill>
              </a:defRPr>
            </a:lvl9pPr>
          </a:lstStyle>
          <a:p>
            <a:endParaRPr/>
          </a:p>
        </p:txBody>
      </p:sp>
      <p:grpSp>
        <p:nvGrpSpPr>
          <p:cNvPr id="114" name="Google Shape;114;p11"/>
          <p:cNvGrpSpPr/>
          <p:nvPr/>
        </p:nvGrpSpPr>
        <p:grpSpPr>
          <a:xfrm>
            <a:off x="619177" y="2431766"/>
            <a:ext cx="1418334" cy="2314737"/>
            <a:chOff x="618820" y="1574025"/>
            <a:chExt cx="1418334" cy="2315200"/>
          </a:xfrm>
        </p:grpSpPr>
        <p:cxnSp>
          <p:nvCxnSpPr>
            <p:cNvPr id="115" name="Google Shape;115;p11"/>
            <p:cNvCxnSpPr/>
            <p:nvPr/>
          </p:nvCxnSpPr>
          <p:spPr>
            <a:xfrm>
              <a:off x="1299277"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116" name="Google Shape;116;p11"/>
            <p:cNvSpPr/>
            <p:nvPr/>
          </p:nvSpPr>
          <p:spPr>
            <a:xfrm flipH="1">
              <a:off x="618820" y="2306625"/>
              <a:ext cx="14181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17" name="Google Shape;117;p11"/>
            <p:cNvSpPr/>
            <p:nvPr/>
          </p:nvSpPr>
          <p:spPr>
            <a:xfrm>
              <a:off x="619055" y="2460450"/>
              <a:ext cx="14181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1"/>
            <p:cNvGrpSpPr/>
            <p:nvPr/>
          </p:nvGrpSpPr>
          <p:grpSpPr>
            <a:xfrm>
              <a:off x="719081" y="1574025"/>
              <a:ext cx="1177279" cy="2315200"/>
              <a:chOff x="1314039" y="1574025"/>
              <a:chExt cx="1177279" cy="2315200"/>
            </a:xfrm>
          </p:grpSpPr>
          <p:sp>
            <p:nvSpPr>
              <p:cNvPr id="119" name="Google Shape;119;p11"/>
              <p:cNvSpPr txBox="1"/>
              <p:nvPr/>
            </p:nvSpPr>
            <p:spPr>
              <a:xfrm>
                <a:off x="1321858" y="2695025"/>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accent2"/>
                    </a:solidFill>
                    <a:latin typeface="Roboto"/>
                    <a:ea typeface="Roboto"/>
                    <a:cs typeface="Roboto"/>
                    <a:sym typeface="Roboto"/>
                  </a:rPr>
                  <a:t>Lorem Ipsum</a:t>
                </a:r>
                <a:endParaRPr sz="1000" b="1">
                  <a:solidFill>
                    <a:schemeClr val="accent2"/>
                  </a:solidFill>
                  <a:latin typeface="Roboto"/>
                  <a:ea typeface="Roboto"/>
                  <a:cs typeface="Roboto"/>
                  <a:sym typeface="Roboto"/>
                </a:endParaRPr>
              </a:p>
            </p:txBody>
          </p:sp>
          <p:sp>
            <p:nvSpPr>
              <p:cNvPr id="120" name="Google Shape;120;p11"/>
              <p:cNvSpPr txBox="1"/>
              <p:nvPr/>
            </p:nvSpPr>
            <p:spPr>
              <a:xfrm>
                <a:off x="1324018" y="3151825"/>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accent2"/>
                    </a:solidFill>
                    <a:latin typeface="Roboto"/>
                    <a:ea typeface="Roboto"/>
                    <a:cs typeface="Roboto"/>
                    <a:sym typeface="Roboto"/>
                  </a:rPr>
                  <a:t>Lorem ipsum dolor sit amet, consectetur adipiscing.</a:t>
                </a:r>
                <a:endParaRPr sz="800">
                  <a:solidFill>
                    <a:schemeClr val="accent2"/>
                  </a:solidFill>
                  <a:latin typeface="Roboto"/>
                  <a:ea typeface="Roboto"/>
                  <a:cs typeface="Roboto"/>
                  <a:sym typeface="Roboto"/>
                </a:endParaRPr>
              </a:p>
            </p:txBody>
          </p:sp>
          <p:sp>
            <p:nvSpPr>
              <p:cNvPr id="121" name="Google Shape;121;p11"/>
              <p:cNvSpPr txBox="1"/>
              <p:nvPr/>
            </p:nvSpPr>
            <p:spPr>
              <a:xfrm>
                <a:off x="1314039"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Roboto"/>
                    <a:ea typeface="Roboto"/>
                    <a:cs typeface="Roboto"/>
                    <a:sym typeface="Roboto"/>
                  </a:rPr>
                  <a:t>20XX</a:t>
                </a:r>
                <a:endParaRPr sz="800">
                  <a:solidFill>
                    <a:schemeClr val="accent2"/>
                  </a:solidFill>
                  <a:latin typeface="Roboto"/>
                  <a:ea typeface="Roboto"/>
                  <a:cs typeface="Roboto"/>
                  <a:sym typeface="Roboto"/>
                </a:endParaRPr>
              </a:p>
            </p:txBody>
          </p:sp>
        </p:grpSp>
      </p:grpSp>
      <p:grpSp>
        <p:nvGrpSpPr>
          <p:cNvPr id="122" name="Google Shape;122;p11"/>
          <p:cNvGrpSpPr/>
          <p:nvPr/>
        </p:nvGrpSpPr>
        <p:grpSpPr>
          <a:xfrm>
            <a:off x="1917429" y="2431766"/>
            <a:ext cx="1418334" cy="2314737"/>
            <a:chOff x="1917073" y="1575830"/>
            <a:chExt cx="1418334" cy="2315200"/>
          </a:xfrm>
        </p:grpSpPr>
        <p:cxnSp>
          <p:nvCxnSpPr>
            <p:cNvPr id="123" name="Google Shape;123;p11"/>
            <p:cNvCxnSpPr/>
            <p:nvPr/>
          </p:nvCxnSpPr>
          <p:spPr>
            <a:xfrm>
              <a:off x="2597529"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124" name="Google Shape;124;p11"/>
            <p:cNvSpPr/>
            <p:nvPr/>
          </p:nvSpPr>
          <p:spPr>
            <a:xfrm flipH="1">
              <a:off x="1917073" y="2306625"/>
              <a:ext cx="14181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25" name="Google Shape;125;p11"/>
            <p:cNvSpPr/>
            <p:nvPr/>
          </p:nvSpPr>
          <p:spPr>
            <a:xfrm>
              <a:off x="1917307" y="2460450"/>
              <a:ext cx="14181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txBox="1"/>
            <p:nvPr/>
          </p:nvSpPr>
          <p:spPr>
            <a:xfrm>
              <a:off x="202156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chemeClr val="accent2"/>
                  </a:solidFill>
                  <a:latin typeface="Roboto"/>
                  <a:ea typeface="Roboto"/>
                  <a:cs typeface="Roboto"/>
                  <a:sym typeface="Roboto"/>
                </a:rPr>
                <a:t>Lorem Ipsum</a:t>
              </a:r>
              <a:endParaRPr sz="1000" b="1">
                <a:solidFill>
                  <a:schemeClr val="accent2"/>
                </a:solidFill>
                <a:latin typeface="Roboto"/>
                <a:ea typeface="Roboto"/>
                <a:cs typeface="Roboto"/>
                <a:sym typeface="Roboto"/>
              </a:endParaRPr>
            </a:p>
          </p:txBody>
        </p:sp>
        <p:sp>
          <p:nvSpPr>
            <p:cNvPr id="127" name="Google Shape;127;p11"/>
            <p:cNvSpPr txBox="1"/>
            <p:nvPr/>
          </p:nvSpPr>
          <p:spPr>
            <a:xfrm>
              <a:off x="202372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chemeClr val="accent2"/>
                  </a:solidFill>
                  <a:latin typeface="Roboto"/>
                  <a:ea typeface="Roboto"/>
                  <a:cs typeface="Roboto"/>
                  <a:sym typeface="Roboto"/>
                </a:rPr>
                <a:t>Lorem ipsum dolor sit amet, consectetur adipiscing.</a:t>
              </a:r>
              <a:endParaRPr sz="800">
                <a:solidFill>
                  <a:schemeClr val="accent2"/>
                </a:solidFill>
                <a:latin typeface="Roboto"/>
                <a:ea typeface="Roboto"/>
                <a:cs typeface="Roboto"/>
                <a:sym typeface="Roboto"/>
              </a:endParaRPr>
            </a:p>
          </p:txBody>
        </p:sp>
        <p:sp>
          <p:nvSpPr>
            <p:cNvPr id="128" name="Google Shape;128;p11"/>
            <p:cNvSpPr txBox="1"/>
            <p:nvPr/>
          </p:nvSpPr>
          <p:spPr>
            <a:xfrm>
              <a:off x="2013741" y="1575830"/>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Roboto"/>
                  <a:ea typeface="Roboto"/>
                  <a:cs typeface="Roboto"/>
                  <a:sym typeface="Roboto"/>
                </a:rPr>
                <a:t>20XX</a:t>
              </a:r>
              <a:endParaRPr sz="800">
                <a:solidFill>
                  <a:schemeClr val="accent2"/>
                </a:solidFill>
                <a:latin typeface="Roboto"/>
                <a:ea typeface="Roboto"/>
                <a:cs typeface="Roboto"/>
                <a:sym typeface="Roboto"/>
              </a:endParaRPr>
            </a:p>
          </p:txBody>
        </p:sp>
      </p:grpSp>
      <p:grpSp>
        <p:nvGrpSpPr>
          <p:cNvPr id="129" name="Google Shape;129;p11"/>
          <p:cNvGrpSpPr/>
          <p:nvPr/>
        </p:nvGrpSpPr>
        <p:grpSpPr>
          <a:xfrm>
            <a:off x="3214475" y="2431766"/>
            <a:ext cx="1418334" cy="2314737"/>
            <a:chOff x="3214118" y="1575830"/>
            <a:chExt cx="1418334" cy="2315200"/>
          </a:xfrm>
        </p:grpSpPr>
        <p:cxnSp>
          <p:nvCxnSpPr>
            <p:cNvPr id="130" name="Google Shape;130;p11"/>
            <p:cNvCxnSpPr/>
            <p:nvPr/>
          </p:nvCxnSpPr>
          <p:spPr>
            <a:xfrm>
              <a:off x="3894575"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131" name="Google Shape;131;p11"/>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32" name="Google Shape;132;p11"/>
            <p:cNvSpPr/>
            <p:nvPr/>
          </p:nvSpPr>
          <p:spPr>
            <a:xfrm>
              <a:off x="3214352"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txBox="1"/>
            <p:nvPr/>
          </p:nvSpPr>
          <p:spPr>
            <a:xfrm>
              <a:off x="332492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858585"/>
                  </a:solidFill>
                  <a:latin typeface="Roboto"/>
                  <a:ea typeface="Roboto"/>
                  <a:cs typeface="Roboto"/>
                  <a:sym typeface="Roboto"/>
                </a:rPr>
                <a:t>Lorem Ipsum</a:t>
              </a:r>
              <a:endParaRPr sz="1000" b="1">
                <a:solidFill>
                  <a:srgbClr val="858585"/>
                </a:solidFill>
                <a:latin typeface="Roboto"/>
                <a:ea typeface="Roboto"/>
                <a:cs typeface="Roboto"/>
                <a:sym typeface="Roboto"/>
              </a:endParaRPr>
            </a:p>
          </p:txBody>
        </p:sp>
        <p:sp>
          <p:nvSpPr>
            <p:cNvPr id="134" name="Google Shape;134;p11"/>
            <p:cNvSpPr txBox="1"/>
            <p:nvPr/>
          </p:nvSpPr>
          <p:spPr>
            <a:xfrm>
              <a:off x="332708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Lorem ipsum dolor sit amet, consectetur adipiscing.</a:t>
              </a:r>
              <a:endParaRPr sz="800">
                <a:solidFill>
                  <a:srgbClr val="858585"/>
                </a:solidFill>
                <a:latin typeface="Roboto"/>
                <a:ea typeface="Roboto"/>
                <a:cs typeface="Roboto"/>
                <a:sym typeface="Roboto"/>
              </a:endParaRPr>
            </a:p>
          </p:txBody>
        </p:sp>
        <p:sp>
          <p:nvSpPr>
            <p:cNvPr id="135" name="Google Shape;135;p11"/>
            <p:cNvSpPr txBox="1"/>
            <p:nvPr/>
          </p:nvSpPr>
          <p:spPr>
            <a:xfrm>
              <a:off x="3317101" y="1575830"/>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grpSp>
      <p:grpSp>
        <p:nvGrpSpPr>
          <p:cNvPr id="136" name="Google Shape;136;p11"/>
          <p:cNvGrpSpPr/>
          <p:nvPr/>
        </p:nvGrpSpPr>
        <p:grpSpPr>
          <a:xfrm>
            <a:off x="4511901" y="2431766"/>
            <a:ext cx="1418334" cy="2314737"/>
            <a:chOff x="4511544" y="1575830"/>
            <a:chExt cx="1418334" cy="2315200"/>
          </a:xfrm>
        </p:grpSpPr>
        <p:cxnSp>
          <p:nvCxnSpPr>
            <p:cNvPr id="137" name="Google Shape;137;p11"/>
            <p:cNvCxnSpPr/>
            <p:nvPr/>
          </p:nvCxnSpPr>
          <p:spPr>
            <a:xfrm>
              <a:off x="5192001"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138" name="Google Shape;138;p11"/>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39" name="Google Shape;139;p11"/>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txBox="1"/>
            <p:nvPr/>
          </p:nvSpPr>
          <p:spPr>
            <a:xfrm>
              <a:off x="461958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858585"/>
                  </a:solidFill>
                  <a:latin typeface="Roboto"/>
                  <a:ea typeface="Roboto"/>
                  <a:cs typeface="Roboto"/>
                  <a:sym typeface="Roboto"/>
                </a:rPr>
                <a:t>Lorem Ipsum</a:t>
              </a:r>
              <a:endParaRPr sz="1000" b="1">
                <a:solidFill>
                  <a:srgbClr val="858585"/>
                </a:solidFill>
                <a:latin typeface="Roboto"/>
                <a:ea typeface="Roboto"/>
                <a:cs typeface="Roboto"/>
                <a:sym typeface="Roboto"/>
              </a:endParaRPr>
            </a:p>
          </p:txBody>
        </p:sp>
        <p:sp>
          <p:nvSpPr>
            <p:cNvPr id="141" name="Google Shape;141;p11"/>
            <p:cNvSpPr txBox="1"/>
            <p:nvPr/>
          </p:nvSpPr>
          <p:spPr>
            <a:xfrm>
              <a:off x="462174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Lorem ipsum dolor sit amet, consectetur adipiscing.</a:t>
              </a:r>
              <a:endParaRPr sz="800">
                <a:solidFill>
                  <a:srgbClr val="858585"/>
                </a:solidFill>
                <a:latin typeface="Roboto"/>
                <a:ea typeface="Roboto"/>
                <a:cs typeface="Roboto"/>
                <a:sym typeface="Roboto"/>
              </a:endParaRPr>
            </a:p>
          </p:txBody>
        </p:sp>
        <p:sp>
          <p:nvSpPr>
            <p:cNvPr id="142" name="Google Shape;142;p11"/>
            <p:cNvSpPr txBox="1"/>
            <p:nvPr/>
          </p:nvSpPr>
          <p:spPr>
            <a:xfrm>
              <a:off x="4611761" y="1575830"/>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grpSp>
      <p:grpSp>
        <p:nvGrpSpPr>
          <p:cNvPr id="143" name="Google Shape;143;p11"/>
          <p:cNvGrpSpPr/>
          <p:nvPr/>
        </p:nvGrpSpPr>
        <p:grpSpPr>
          <a:xfrm>
            <a:off x="5809058" y="2431766"/>
            <a:ext cx="1418334" cy="2314737"/>
            <a:chOff x="3214118" y="1575830"/>
            <a:chExt cx="1418334" cy="2315200"/>
          </a:xfrm>
        </p:grpSpPr>
        <p:cxnSp>
          <p:nvCxnSpPr>
            <p:cNvPr id="144" name="Google Shape;144;p11"/>
            <p:cNvCxnSpPr/>
            <p:nvPr/>
          </p:nvCxnSpPr>
          <p:spPr>
            <a:xfrm>
              <a:off x="3894575"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145" name="Google Shape;145;p11"/>
            <p:cNvSpPr/>
            <p:nvPr/>
          </p:nvSpPr>
          <p:spPr>
            <a:xfrm flipH="1">
              <a:off x="3214118"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46" name="Google Shape;146;p11"/>
            <p:cNvSpPr/>
            <p:nvPr/>
          </p:nvSpPr>
          <p:spPr>
            <a:xfrm>
              <a:off x="3214352"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txBox="1"/>
            <p:nvPr/>
          </p:nvSpPr>
          <p:spPr>
            <a:xfrm>
              <a:off x="332492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858585"/>
                  </a:solidFill>
                  <a:latin typeface="Roboto"/>
                  <a:ea typeface="Roboto"/>
                  <a:cs typeface="Roboto"/>
                  <a:sym typeface="Roboto"/>
                </a:rPr>
                <a:t>Lorem Ipsum</a:t>
              </a:r>
              <a:endParaRPr sz="1000" b="1">
                <a:solidFill>
                  <a:srgbClr val="858585"/>
                </a:solidFill>
                <a:latin typeface="Roboto"/>
                <a:ea typeface="Roboto"/>
                <a:cs typeface="Roboto"/>
                <a:sym typeface="Roboto"/>
              </a:endParaRPr>
            </a:p>
          </p:txBody>
        </p:sp>
        <p:sp>
          <p:nvSpPr>
            <p:cNvPr id="148" name="Google Shape;148;p11"/>
            <p:cNvSpPr txBox="1"/>
            <p:nvPr/>
          </p:nvSpPr>
          <p:spPr>
            <a:xfrm>
              <a:off x="332708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Lorem ipsum dolor sit amet, consectetur adipiscing.</a:t>
              </a:r>
              <a:endParaRPr sz="800">
                <a:solidFill>
                  <a:srgbClr val="858585"/>
                </a:solidFill>
                <a:latin typeface="Roboto"/>
                <a:ea typeface="Roboto"/>
                <a:cs typeface="Roboto"/>
                <a:sym typeface="Roboto"/>
              </a:endParaRPr>
            </a:p>
          </p:txBody>
        </p:sp>
        <p:sp>
          <p:nvSpPr>
            <p:cNvPr id="149" name="Google Shape;149;p11"/>
            <p:cNvSpPr txBox="1"/>
            <p:nvPr/>
          </p:nvSpPr>
          <p:spPr>
            <a:xfrm>
              <a:off x="3317101" y="1575830"/>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grpSp>
      <p:grpSp>
        <p:nvGrpSpPr>
          <p:cNvPr id="150" name="Google Shape;150;p11"/>
          <p:cNvGrpSpPr/>
          <p:nvPr/>
        </p:nvGrpSpPr>
        <p:grpSpPr>
          <a:xfrm>
            <a:off x="7106484" y="2431766"/>
            <a:ext cx="1418334" cy="2314737"/>
            <a:chOff x="4511544" y="1575830"/>
            <a:chExt cx="1418334" cy="2315200"/>
          </a:xfrm>
        </p:grpSpPr>
        <p:cxnSp>
          <p:nvCxnSpPr>
            <p:cNvPr id="151" name="Google Shape;151;p11"/>
            <p:cNvCxnSpPr/>
            <p:nvPr/>
          </p:nvCxnSpPr>
          <p:spPr>
            <a:xfrm>
              <a:off x="5192001"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152" name="Google Shape;152;p11"/>
            <p:cNvSpPr/>
            <p:nvPr/>
          </p:nvSpPr>
          <p:spPr>
            <a:xfrm flipH="1">
              <a:off x="4511544" y="2306625"/>
              <a:ext cx="14181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a:t>  </a:t>
              </a:r>
              <a:endParaRPr sz="1400"/>
            </a:p>
          </p:txBody>
        </p:sp>
        <p:sp>
          <p:nvSpPr>
            <p:cNvPr id="153" name="Google Shape;153;p11"/>
            <p:cNvSpPr/>
            <p:nvPr/>
          </p:nvSpPr>
          <p:spPr>
            <a:xfrm>
              <a:off x="4511779" y="2460450"/>
              <a:ext cx="14181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txBox="1"/>
            <p:nvPr/>
          </p:nvSpPr>
          <p:spPr>
            <a:xfrm>
              <a:off x="4619580" y="2696830"/>
              <a:ext cx="11673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00" b="1">
                  <a:solidFill>
                    <a:srgbClr val="858585"/>
                  </a:solidFill>
                  <a:latin typeface="Roboto"/>
                  <a:ea typeface="Roboto"/>
                  <a:cs typeface="Roboto"/>
                  <a:sym typeface="Roboto"/>
                </a:rPr>
                <a:t>Lorem Ipsum</a:t>
              </a:r>
              <a:endParaRPr sz="1000" b="1">
                <a:solidFill>
                  <a:srgbClr val="858585"/>
                </a:solidFill>
                <a:latin typeface="Roboto"/>
                <a:ea typeface="Roboto"/>
                <a:cs typeface="Roboto"/>
                <a:sym typeface="Roboto"/>
              </a:endParaRPr>
            </a:p>
          </p:txBody>
        </p:sp>
        <p:sp>
          <p:nvSpPr>
            <p:cNvPr id="155" name="Google Shape;155;p11"/>
            <p:cNvSpPr txBox="1"/>
            <p:nvPr/>
          </p:nvSpPr>
          <p:spPr>
            <a:xfrm>
              <a:off x="4621740" y="3153630"/>
              <a:ext cx="11673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Lorem ipsum dolor sit amet, consectetur adipiscing.</a:t>
              </a:r>
              <a:endParaRPr sz="800">
                <a:solidFill>
                  <a:srgbClr val="858585"/>
                </a:solidFill>
                <a:latin typeface="Roboto"/>
                <a:ea typeface="Roboto"/>
                <a:cs typeface="Roboto"/>
                <a:sym typeface="Roboto"/>
              </a:endParaRPr>
            </a:p>
          </p:txBody>
        </p:sp>
        <p:sp>
          <p:nvSpPr>
            <p:cNvPr id="156" name="Google Shape;156;p11"/>
            <p:cNvSpPr txBox="1"/>
            <p:nvPr/>
          </p:nvSpPr>
          <p:spPr>
            <a:xfrm>
              <a:off x="4611761" y="1575830"/>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rgbClr val="858585"/>
                  </a:solidFill>
                  <a:latin typeface="Roboto"/>
                  <a:ea typeface="Roboto"/>
                  <a:cs typeface="Roboto"/>
                  <a:sym typeface="Roboto"/>
                </a:rPr>
                <a:t>20XX</a:t>
              </a:r>
              <a:endParaRPr sz="800">
                <a:solidFill>
                  <a:srgbClr val="858585"/>
                </a:solidFill>
                <a:latin typeface="Roboto"/>
                <a:ea typeface="Roboto"/>
                <a:cs typeface="Roboto"/>
                <a:sym typeface="Roboto"/>
              </a:endParaRPr>
            </a:p>
          </p:txBody>
        </p:sp>
      </p:grpSp>
      <p:sp>
        <p:nvSpPr>
          <p:cNvPr id="157" name="Google Shape;157;p11"/>
          <p:cNvSpPr txBox="1">
            <a:spLocks noGrp="1"/>
          </p:cNvSpPr>
          <p:nvPr>
            <p:ph type="body" idx="1"/>
          </p:nvPr>
        </p:nvSpPr>
        <p:spPr>
          <a:xfrm>
            <a:off x="454764" y="1006350"/>
            <a:ext cx="8377500" cy="142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158" name="Google Shape;158;p11"/>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159" name="Google Shape;159;p11"/>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 name="Google Shape;160;p11"/>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 name="Google Shape;161;p11"/>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162" name="Google Shape;162;p11"/>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63" name="Google Shape;163;p11"/>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3" type="tx">
  <p:cSld name="TITLE_AND_BODY">
    <p:spTree>
      <p:nvGrpSpPr>
        <p:cNvPr id="1" name="Shape 164"/>
        <p:cNvGrpSpPr/>
        <p:nvPr/>
      </p:nvGrpSpPr>
      <p:grpSpPr>
        <a:xfrm>
          <a:off x="0" y="0"/>
          <a:ext cx="0" cy="0"/>
          <a:chOff x="0" y="0"/>
          <a:chExt cx="0" cy="0"/>
        </a:xfrm>
      </p:grpSpPr>
      <p:sp>
        <p:nvSpPr>
          <p:cNvPr id="165" name="Google Shape;165;p12"/>
          <p:cNvSpPr txBox="1">
            <a:spLocks noGrp="1"/>
          </p:cNvSpPr>
          <p:nvPr>
            <p:ph type="body" idx="1"/>
          </p:nvPr>
        </p:nvSpPr>
        <p:spPr>
          <a:xfrm>
            <a:off x="454764" y="1006350"/>
            <a:ext cx="8377500" cy="37755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rgbClr val="000000"/>
              </a:buClr>
              <a:buSzPts val="1100"/>
              <a:buChar char="●"/>
              <a:defRPr sz="1100">
                <a:solidFill>
                  <a:srgbClr val="000000"/>
                </a:solidFill>
              </a:defRPr>
            </a:lvl1pPr>
            <a:lvl2pPr marL="914400" lvl="1" indent="-298450">
              <a:spcBef>
                <a:spcPts val="0"/>
              </a:spcBef>
              <a:spcAft>
                <a:spcPts val="0"/>
              </a:spcAft>
              <a:buClr>
                <a:srgbClr val="000000"/>
              </a:buClr>
              <a:buSzPts val="1100"/>
              <a:buChar char="○"/>
              <a:defRPr sz="1100">
                <a:solidFill>
                  <a:srgbClr val="000000"/>
                </a:solidFill>
              </a:defRPr>
            </a:lvl2pPr>
            <a:lvl3pPr marL="1371600" lvl="2" indent="-298450">
              <a:spcBef>
                <a:spcPts val="0"/>
              </a:spcBef>
              <a:spcAft>
                <a:spcPts val="0"/>
              </a:spcAft>
              <a:buClr>
                <a:srgbClr val="000000"/>
              </a:buClr>
              <a:buSzPts val="1100"/>
              <a:buChar char="■"/>
              <a:defRPr sz="1100">
                <a:solidFill>
                  <a:srgbClr val="000000"/>
                </a:solidFill>
              </a:defRPr>
            </a:lvl3pPr>
            <a:lvl4pPr marL="1828800" lvl="3" indent="-298450">
              <a:spcBef>
                <a:spcPts val="0"/>
              </a:spcBef>
              <a:spcAft>
                <a:spcPts val="0"/>
              </a:spcAft>
              <a:buClr>
                <a:srgbClr val="000000"/>
              </a:buClr>
              <a:buSzPts val="1100"/>
              <a:buChar char="●"/>
              <a:defRPr sz="1100">
                <a:solidFill>
                  <a:srgbClr val="000000"/>
                </a:solidFill>
              </a:defRPr>
            </a:lvl4pPr>
            <a:lvl5pPr marL="2286000" lvl="4" indent="-298450">
              <a:spcBef>
                <a:spcPts val="0"/>
              </a:spcBef>
              <a:spcAft>
                <a:spcPts val="0"/>
              </a:spcAft>
              <a:buClr>
                <a:srgbClr val="000000"/>
              </a:buClr>
              <a:buSzPts val="1100"/>
              <a:buChar char="○"/>
              <a:defRPr sz="1100">
                <a:solidFill>
                  <a:srgbClr val="000000"/>
                </a:solidFill>
              </a:defRPr>
            </a:lvl5pPr>
            <a:lvl6pPr marL="2743200" lvl="5" indent="-298450">
              <a:spcBef>
                <a:spcPts val="0"/>
              </a:spcBef>
              <a:spcAft>
                <a:spcPts val="0"/>
              </a:spcAft>
              <a:buClr>
                <a:srgbClr val="000000"/>
              </a:buClr>
              <a:buSzPts val="1100"/>
              <a:buChar char="■"/>
              <a:defRPr sz="1100">
                <a:solidFill>
                  <a:srgbClr val="000000"/>
                </a:solidFill>
              </a:defRPr>
            </a:lvl6pPr>
            <a:lvl7pPr marL="3200400" lvl="6" indent="-298450">
              <a:spcBef>
                <a:spcPts val="0"/>
              </a:spcBef>
              <a:spcAft>
                <a:spcPts val="0"/>
              </a:spcAft>
              <a:buClr>
                <a:srgbClr val="000000"/>
              </a:buClr>
              <a:buSzPts val="1100"/>
              <a:buChar char="●"/>
              <a:defRPr sz="1100">
                <a:solidFill>
                  <a:srgbClr val="000000"/>
                </a:solidFill>
              </a:defRPr>
            </a:lvl7pPr>
            <a:lvl8pPr marL="3657600" lvl="7" indent="-298450">
              <a:spcBef>
                <a:spcPts val="0"/>
              </a:spcBef>
              <a:spcAft>
                <a:spcPts val="0"/>
              </a:spcAft>
              <a:buClr>
                <a:srgbClr val="000000"/>
              </a:buClr>
              <a:buSzPts val="1100"/>
              <a:buChar char="○"/>
              <a:defRPr sz="1100">
                <a:solidFill>
                  <a:srgbClr val="000000"/>
                </a:solidFill>
              </a:defRPr>
            </a:lvl8pPr>
            <a:lvl9pPr marL="4114800" lvl="8" indent="-298450">
              <a:spcBef>
                <a:spcPts val="0"/>
              </a:spcBef>
              <a:spcAft>
                <a:spcPts val="0"/>
              </a:spcAft>
              <a:buClr>
                <a:srgbClr val="000000"/>
              </a:buClr>
              <a:buSzPts val="1100"/>
              <a:buChar char="■"/>
              <a:defRPr sz="1100">
                <a:solidFill>
                  <a:srgbClr val="000000"/>
                </a:solidFill>
              </a:defRPr>
            </a:lvl9pPr>
          </a:lstStyle>
          <a:p>
            <a:endParaRPr/>
          </a:p>
        </p:txBody>
      </p:sp>
      <p:sp>
        <p:nvSpPr>
          <p:cNvPr id="166" name="Google Shape;166;p12"/>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000000"/>
              </a:buClr>
              <a:buSzPts val="700"/>
              <a:buNone/>
              <a:defRPr sz="700" i="1">
                <a:solidFill>
                  <a:srgbClr val="000000"/>
                </a:solidFill>
              </a:defRPr>
            </a:lvl1pPr>
            <a:lvl2pPr lvl="1" algn="r">
              <a:spcBef>
                <a:spcPts val="0"/>
              </a:spcBef>
              <a:spcAft>
                <a:spcPts val="0"/>
              </a:spcAft>
              <a:buClr>
                <a:srgbClr val="000000"/>
              </a:buClr>
              <a:buSzPts val="700"/>
              <a:buNone/>
              <a:defRPr sz="700" i="1">
                <a:solidFill>
                  <a:srgbClr val="000000"/>
                </a:solidFill>
              </a:defRPr>
            </a:lvl2pPr>
            <a:lvl3pPr lvl="2" algn="r">
              <a:spcBef>
                <a:spcPts val="0"/>
              </a:spcBef>
              <a:spcAft>
                <a:spcPts val="0"/>
              </a:spcAft>
              <a:buClr>
                <a:srgbClr val="000000"/>
              </a:buClr>
              <a:buSzPts val="700"/>
              <a:buNone/>
              <a:defRPr sz="700" i="1">
                <a:solidFill>
                  <a:srgbClr val="000000"/>
                </a:solidFill>
              </a:defRPr>
            </a:lvl3pPr>
            <a:lvl4pPr lvl="3" algn="r">
              <a:spcBef>
                <a:spcPts val="0"/>
              </a:spcBef>
              <a:spcAft>
                <a:spcPts val="0"/>
              </a:spcAft>
              <a:buClr>
                <a:srgbClr val="000000"/>
              </a:buClr>
              <a:buSzPts val="700"/>
              <a:buNone/>
              <a:defRPr sz="700" i="1">
                <a:solidFill>
                  <a:srgbClr val="000000"/>
                </a:solidFill>
              </a:defRPr>
            </a:lvl4pPr>
            <a:lvl5pPr lvl="4" algn="r">
              <a:spcBef>
                <a:spcPts val="0"/>
              </a:spcBef>
              <a:spcAft>
                <a:spcPts val="0"/>
              </a:spcAft>
              <a:buClr>
                <a:srgbClr val="000000"/>
              </a:buClr>
              <a:buSzPts val="700"/>
              <a:buNone/>
              <a:defRPr sz="700" i="1">
                <a:solidFill>
                  <a:srgbClr val="000000"/>
                </a:solidFill>
              </a:defRPr>
            </a:lvl5pPr>
            <a:lvl6pPr lvl="5" algn="r">
              <a:spcBef>
                <a:spcPts val="0"/>
              </a:spcBef>
              <a:spcAft>
                <a:spcPts val="0"/>
              </a:spcAft>
              <a:buClr>
                <a:srgbClr val="000000"/>
              </a:buClr>
              <a:buSzPts val="700"/>
              <a:buNone/>
              <a:defRPr sz="700" i="1">
                <a:solidFill>
                  <a:srgbClr val="000000"/>
                </a:solidFill>
              </a:defRPr>
            </a:lvl6pPr>
            <a:lvl7pPr lvl="6" algn="r">
              <a:spcBef>
                <a:spcPts val="0"/>
              </a:spcBef>
              <a:spcAft>
                <a:spcPts val="0"/>
              </a:spcAft>
              <a:buClr>
                <a:srgbClr val="000000"/>
              </a:buClr>
              <a:buSzPts val="700"/>
              <a:buNone/>
              <a:defRPr sz="700" i="1">
                <a:solidFill>
                  <a:srgbClr val="000000"/>
                </a:solidFill>
              </a:defRPr>
            </a:lvl7pPr>
            <a:lvl8pPr lvl="7" algn="r">
              <a:spcBef>
                <a:spcPts val="0"/>
              </a:spcBef>
              <a:spcAft>
                <a:spcPts val="0"/>
              </a:spcAft>
              <a:buClr>
                <a:srgbClr val="000000"/>
              </a:buClr>
              <a:buSzPts val="700"/>
              <a:buNone/>
              <a:defRPr sz="700" i="1">
                <a:solidFill>
                  <a:srgbClr val="000000"/>
                </a:solidFill>
              </a:defRPr>
            </a:lvl8pPr>
            <a:lvl9pPr lvl="8" algn="r">
              <a:spcBef>
                <a:spcPts val="0"/>
              </a:spcBef>
              <a:spcAft>
                <a:spcPts val="0"/>
              </a:spcAft>
              <a:buClr>
                <a:srgbClr val="000000"/>
              </a:buClr>
              <a:buSzPts val="700"/>
              <a:buNone/>
              <a:defRPr sz="700" i="1">
                <a:solidFill>
                  <a:srgbClr val="000000"/>
                </a:solidFill>
              </a:defRPr>
            </a:lvl9pPr>
          </a:lstStyle>
          <a:p>
            <a:endParaRPr/>
          </a:p>
        </p:txBody>
      </p:sp>
      <p:sp>
        <p:nvSpPr>
          <p:cNvPr id="167" name="Google Shape;167;p12"/>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700"/>
              <a:buNone/>
              <a:defRPr sz="700" i="1">
                <a:solidFill>
                  <a:srgbClr val="000000"/>
                </a:solidFill>
              </a:defRPr>
            </a:lvl1pPr>
            <a:lvl2pPr lvl="1" rtl="0">
              <a:spcBef>
                <a:spcPts val="0"/>
              </a:spcBef>
              <a:spcAft>
                <a:spcPts val="0"/>
              </a:spcAft>
              <a:buClr>
                <a:srgbClr val="000000"/>
              </a:buClr>
              <a:buSzPts val="700"/>
              <a:buNone/>
              <a:defRPr sz="700" i="1">
                <a:solidFill>
                  <a:srgbClr val="000000"/>
                </a:solidFill>
              </a:defRPr>
            </a:lvl2pPr>
            <a:lvl3pPr lvl="2" rtl="0">
              <a:spcBef>
                <a:spcPts val="0"/>
              </a:spcBef>
              <a:spcAft>
                <a:spcPts val="0"/>
              </a:spcAft>
              <a:buClr>
                <a:srgbClr val="000000"/>
              </a:buClr>
              <a:buSzPts val="700"/>
              <a:buNone/>
              <a:defRPr sz="700" i="1">
                <a:solidFill>
                  <a:srgbClr val="000000"/>
                </a:solidFill>
              </a:defRPr>
            </a:lvl3pPr>
            <a:lvl4pPr lvl="3" rtl="0">
              <a:spcBef>
                <a:spcPts val="0"/>
              </a:spcBef>
              <a:spcAft>
                <a:spcPts val="0"/>
              </a:spcAft>
              <a:buClr>
                <a:srgbClr val="000000"/>
              </a:buClr>
              <a:buSzPts val="700"/>
              <a:buNone/>
              <a:defRPr sz="700" i="1">
                <a:solidFill>
                  <a:srgbClr val="000000"/>
                </a:solidFill>
              </a:defRPr>
            </a:lvl4pPr>
            <a:lvl5pPr lvl="4" rtl="0">
              <a:spcBef>
                <a:spcPts val="0"/>
              </a:spcBef>
              <a:spcAft>
                <a:spcPts val="0"/>
              </a:spcAft>
              <a:buClr>
                <a:srgbClr val="000000"/>
              </a:buClr>
              <a:buSzPts val="700"/>
              <a:buNone/>
              <a:defRPr sz="700" i="1">
                <a:solidFill>
                  <a:srgbClr val="000000"/>
                </a:solidFill>
              </a:defRPr>
            </a:lvl5pPr>
            <a:lvl6pPr lvl="5" rtl="0">
              <a:spcBef>
                <a:spcPts val="0"/>
              </a:spcBef>
              <a:spcAft>
                <a:spcPts val="0"/>
              </a:spcAft>
              <a:buClr>
                <a:srgbClr val="000000"/>
              </a:buClr>
              <a:buSzPts val="700"/>
              <a:buNone/>
              <a:defRPr sz="700" i="1">
                <a:solidFill>
                  <a:srgbClr val="000000"/>
                </a:solidFill>
              </a:defRPr>
            </a:lvl6pPr>
            <a:lvl7pPr lvl="6" rtl="0">
              <a:spcBef>
                <a:spcPts val="0"/>
              </a:spcBef>
              <a:spcAft>
                <a:spcPts val="0"/>
              </a:spcAft>
              <a:buClr>
                <a:srgbClr val="000000"/>
              </a:buClr>
              <a:buSzPts val="700"/>
              <a:buNone/>
              <a:defRPr sz="700" i="1">
                <a:solidFill>
                  <a:srgbClr val="000000"/>
                </a:solidFill>
              </a:defRPr>
            </a:lvl7pPr>
            <a:lvl8pPr lvl="7" rtl="0">
              <a:spcBef>
                <a:spcPts val="0"/>
              </a:spcBef>
              <a:spcAft>
                <a:spcPts val="0"/>
              </a:spcAft>
              <a:buClr>
                <a:srgbClr val="000000"/>
              </a:buClr>
              <a:buSzPts val="700"/>
              <a:buNone/>
              <a:defRPr sz="700" i="1">
                <a:solidFill>
                  <a:srgbClr val="000000"/>
                </a:solidFill>
              </a:defRPr>
            </a:lvl8pPr>
            <a:lvl9pPr lvl="8" rtl="0">
              <a:spcBef>
                <a:spcPts val="0"/>
              </a:spcBef>
              <a:spcAft>
                <a:spcPts val="0"/>
              </a:spcAft>
              <a:buClr>
                <a:srgbClr val="000000"/>
              </a:buClr>
              <a:buSzPts val="700"/>
              <a:buNone/>
              <a:defRPr sz="700" i="1">
                <a:solidFill>
                  <a:srgbClr val="000000"/>
                </a:solidFill>
              </a:defRPr>
            </a:lvl9pPr>
          </a:lstStyle>
          <a:p>
            <a:endParaRPr/>
          </a:p>
        </p:txBody>
      </p:sp>
      <p:sp>
        <p:nvSpPr>
          <p:cNvPr id="168" name="Google Shape;168;p12"/>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169" name="Google Shape;169;p12"/>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0" name="Google Shape;170;p12"/>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1" name="Google Shape;171;p12"/>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172" name="Google Shape;172;p12"/>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73" name="Google Shape;173;p12"/>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4" type="twoColTx">
  <p:cSld name="TITLE_AND_TWO_COLUMNS">
    <p:spTree>
      <p:nvGrpSpPr>
        <p:cNvPr id="1" name="Shape 174"/>
        <p:cNvGrpSpPr/>
        <p:nvPr/>
      </p:nvGrpSpPr>
      <p:grpSpPr>
        <a:xfrm>
          <a:off x="0" y="0"/>
          <a:ext cx="0" cy="0"/>
          <a:chOff x="0" y="0"/>
          <a:chExt cx="0" cy="0"/>
        </a:xfrm>
      </p:grpSpPr>
      <p:sp>
        <p:nvSpPr>
          <p:cNvPr id="175" name="Google Shape;175;p13"/>
          <p:cNvSpPr txBox="1">
            <a:spLocks noGrp="1"/>
          </p:cNvSpPr>
          <p:nvPr>
            <p:ph type="body" idx="1"/>
          </p:nvPr>
        </p:nvSpPr>
        <p:spPr>
          <a:xfrm>
            <a:off x="4652739" y="1006350"/>
            <a:ext cx="4179600" cy="37698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176" name="Google Shape;176;p13"/>
          <p:cNvSpPr txBox="1">
            <a:spLocks noGrp="1"/>
          </p:cNvSpPr>
          <p:nvPr>
            <p:ph type="body" idx="2"/>
          </p:nvPr>
        </p:nvSpPr>
        <p:spPr>
          <a:xfrm>
            <a:off x="454764" y="1006350"/>
            <a:ext cx="4197900" cy="37698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177" name="Google Shape;177;p13"/>
          <p:cNvSpPr txBox="1">
            <a:spLocks noGrp="1"/>
          </p:cNvSpPr>
          <p:nvPr>
            <p:ph type="title"/>
          </p:nvPr>
        </p:nvSpPr>
        <p:spPr>
          <a:xfrm>
            <a:off x="454764" y="4864875"/>
            <a:ext cx="22338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700"/>
              <a:buNone/>
              <a:defRPr sz="700" i="1">
                <a:solidFill>
                  <a:srgbClr val="000000"/>
                </a:solidFill>
              </a:defRPr>
            </a:lvl1pPr>
            <a:lvl2pPr lvl="1" rtl="0">
              <a:spcBef>
                <a:spcPts val="0"/>
              </a:spcBef>
              <a:spcAft>
                <a:spcPts val="0"/>
              </a:spcAft>
              <a:buClr>
                <a:srgbClr val="000000"/>
              </a:buClr>
              <a:buSzPts val="700"/>
              <a:buNone/>
              <a:defRPr sz="700" i="1">
                <a:solidFill>
                  <a:srgbClr val="000000"/>
                </a:solidFill>
              </a:defRPr>
            </a:lvl2pPr>
            <a:lvl3pPr lvl="2" rtl="0">
              <a:spcBef>
                <a:spcPts val="0"/>
              </a:spcBef>
              <a:spcAft>
                <a:spcPts val="0"/>
              </a:spcAft>
              <a:buClr>
                <a:srgbClr val="000000"/>
              </a:buClr>
              <a:buSzPts val="700"/>
              <a:buNone/>
              <a:defRPr sz="700" i="1">
                <a:solidFill>
                  <a:srgbClr val="000000"/>
                </a:solidFill>
              </a:defRPr>
            </a:lvl3pPr>
            <a:lvl4pPr lvl="3" rtl="0">
              <a:spcBef>
                <a:spcPts val="0"/>
              </a:spcBef>
              <a:spcAft>
                <a:spcPts val="0"/>
              </a:spcAft>
              <a:buClr>
                <a:srgbClr val="000000"/>
              </a:buClr>
              <a:buSzPts val="700"/>
              <a:buNone/>
              <a:defRPr sz="700" i="1">
                <a:solidFill>
                  <a:srgbClr val="000000"/>
                </a:solidFill>
              </a:defRPr>
            </a:lvl4pPr>
            <a:lvl5pPr lvl="4" rtl="0">
              <a:spcBef>
                <a:spcPts val="0"/>
              </a:spcBef>
              <a:spcAft>
                <a:spcPts val="0"/>
              </a:spcAft>
              <a:buClr>
                <a:srgbClr val="000000"/>
              </a:buClr>
              <a:buSzPts val="700"/>
              <a:buNone/>
              <a:defRPr sz="700" i="1">
                <a:solidFill>
                  <a:srgbClr val="000000"/>
                </a:solidFill>
              </a:defRPr>
            </a:lvl5pPr>
            <a:lvl6pPr lvl="5" rtl="0">
              <a:spcBef>
                <a:spcPts val="0"/>
              </a:spcBef>
              <a:spcAft>
                <a:spcPts val="0"/>
              </a:spcAft>
              <a:buClr>
                <a:srgbClr val="000000"/>
              </a:buClr>
              <a:buSzPts val="700"/>
              <a:buNone/>
              <a:defRPr sz="700" i="1">
                <a:solidFill>
                  <a:srgbClr val="000000"/>
                </a:solidFill>
              </a:defRPr>
            </a:lvl6pPr>
            <a:lvl7pPr lvl="6" rtl="0">
              <a:spcBef>
                <a:spcPts val="0"/>
              </a:spcBef>
              <a:spcAft>
                <a:spcPts val="0"/>
              </a:spcAft>
              <a:buClr>
                <a:srgbClr val="000000"/>
              </a:buClr>
              <a:buSzPts val="700"/>
              <a:buNone/>
              <a:defRPr sz="700" i="1">
                <a:solidFill>
                  <a:srgbClr val="000000"/>
                </a:solidFill>
              </a:defRPr>
            </a:lvl7pPr>
            <a:lvl8pPr lvl="7" rtl="0">
              <a:spcBef>
                <a:spcPts val="0"/>
              </a:spcBef>
              <a:spcAft>
                <a:spcPts val="0"/>
              </a:spcAft>
              <a:buClr>
                <a:srgbClr val="000000"/>
              </a:buClr>
              <a:buSzPts val="700"/>
              <a:buNone/>
              <a:defRPr sz="700" i="1">
                <a:solidFill>
                  <a:srgbClr val="000000"/>
                </a:solidFill>
              </a:defRPr>
            </a:lvl8pPr>
            <a:lvl9pPr lvl="8" rtl="0">
              <a:spcBef>
                <a:spcPts val="0"/>
              </a:spcBef>
              <a:spcAft>
                <a:spcPts val="0"/>
              </a:spcAft>
              <a:buClr>
                <a:srgbClr val="000000"/>
              </a:buClr>
              <a:buSzPts val="700"/>
              <a:buNone/>
              <a:defRPr sz="700" i="1">
                <a:solidFill>
                  <a:srgbClr val="000000"/>
                </a:solidFill>
              </a:defRPr>
            </a:lvl9pPr>
          </a:lstStyle>
          <a:p>
            <a:endParaRPr/>
          </a:p>
        </p:txBody>
      </p:sp>
      <p:sp>
        <p:nvSpPr>
          <p:cNvPr id="178" name="Google Shape;178;p13"/>
          <p:cNvSpPr txBox="1">
            <a:spLocks noGrp="1"/>
          </p:cNvSpPr>
          <p:nvPr>
            <p:ph type="title" idx="3"/>
          </p:nvPr>
        </p:nvSpPr>
        <p:spPr>
          <a:xfrm>
            <a:off x="6598576" y="4864875"/>
            <a:ext cx="22338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34343"/>
              </a:buClr>
              <a:buSzPts val="700"/>
              <a:buNone/>
              <a:defRPr sz="700" i="1">
                <a:solidFill>
                  <a:srgbClr val="434343"/>
                </a:solidFill>
              </a:defRPr>
            </a:lvl1pPr>
            <a:lvl2pPr lvl="1" algn="r" rtl="0">
              <a:spcBef>
                <a:spcPts val="0"/>
              </a:spcBef>
              <a:spcAft>
                <a:spcPts val="0"/>
              </a:spcAft>
              <a:buClr>
                <a:srgbClr val="434343"/>
              </a:buClr>
              <a:buSzPts val="700"/>
              <a:buNone/>
              <a:defRPr sz="700">
                <a:solidFill>
                  <a:srgbClr val="434343"/>
                </a:solidFill>
              </a:defRPr>
            </a:lvl2pPr>
            <a:lvl3pPr lvl="2" algn="r" rtl="0">
              <a:spcBef>
                <a:spcPts val="0"/>
              </a:spcBef>
              <a:spcAft>
                <a:spcPts val="0"/>
              </a:spcAft>
              <a:buClr>
                <a:srgbClr val="434343"/>
              </a:buClr>
              <a:buSzPts val="700"/>
              <a:buNone/>
              <a:defRPr sz="700">
                <a:solidFill>
                  <a:srgbClr val="434343"/>
                </a:solidFill>
              </a:defRPr>
            </a:lvl3pPr>
            <a:lvl4pPr lvl="3" algn="r" rtl="0">
              <a:spcBef>
                <a:spcPts val="0"/>
              </a:spcBef>
              <a:spcAft>
                <a:spcPts val="0"/>
              </a:spcAft>
              <a:buClr>
                <a:srgbClr val="434343"/>
              </a:buClr>
              <a:buSzPts val="700"/>
              <a:buNone/>
              <a:defRPr sz="700">
                <a:solidFill>
                  <a:srgbClr val="434343"/>
                </a:solidFill>
              </a:defRPr>
            </a:lvl4pPr>
            <a:lvl5pPr lvl="4" algn="r" rtl="0">
              <a:spcBef>
                <a:spcPts val="0"/>
              </a:spcBef>
              <a:spcAft>
                <a:spcPts val="0"/>
              </a:spcAft>
              <a:buClr>
                <a:srgbClr val="434343"/>
              </a:buClr>
              <a:buSzPts val="700"/>
              <a:buNone/>
              <a:defRPr sz="700">
                <a:solidFill>
                  <a:srgbClr val="434343"/>
                </a:solidFill>
              </a:defRPr>
            </a:lvl5pPr>
            <a:lvl6pPr lvl="5" algn="r" rtl="0">
              <a:spcBef>
                <a:spcPts val="0"/>
              </a:spcBef>
              <a:spcAft>
                <a:spcPts val="0"/>
              </a:spcAft>
              <a:buClr>
                <a:srgbClr val="434343"/>
              </a:buClr>
              <a:buSzPts val="700"/>
              <a:buNone/>
              <a:defRPr sz="700">
                <a:solidFill>
                  <a:srgbClr val="434343"/>
                </a:solidFill>
              </a:defRPr>
            </a:lvl6pPr>
            <a:lvl7pPr lvl="6" algn="r" rtl="0">
              <a:spcBef>
                <a:spcPts val="0"/>
              </a:spcBef>
              <a:spcAft>
                <a:spcPts val="0"/>
              </a:spcAft>
              <a:buClr>
                <a:srgbClr val="434343"/>
              </a:buClr>
              <a:buSzPts val="700"/>
              <a:buNone/>
              <a:defRPr sz="700">
                <a:solidFill>
                  <a:srgbClr val="434343"/>
                </a:solidFill>
              </a:defRPr>
            </a:lvl7pPr>
            <a:lvl8pPr lvl="7" algn="r" rtl="0">
              <a:spcBef>
                <a:spcPts val="0"/>
              </a:spcBef>
              <a:spcAft>
                <a:spcPts val="0"/>
              </a:spcAft>
              <a:buClr>
                <a:srgbClr val="434343"/>
              </a:buClr>
              <a:buSzPts val="700"/>
              <a:buNone/>
              <a:defRPr sz="700">
                <a:solidFill>
                  <a:srgbClr val="434343"/>
                </a:solidFill>
              </a:defRPr>
            </a:lvl8pPr>
            <a:lvl9pPr lvl="8" algn="r" rtl="0">
              <a:spcBef>
                <a:spcPts val="0"/>
              </a:spcBef>
              <a:spcAft>
                <a:spcPts val="0"/>
              </a:spcAft>
              <a:buClr>
                <a:srgbClr val="434343"/>
              </a:buClr>
              <a:buSzPts val="700"/>
              <a:buNone/>
              <a:defRPr sz="700">
                <a:solidFill>
                  <a:srgbClr val="434343"/>
                </a:solidFill>
              </a:defRPr>
            </a:lvl9pPr>
          </a:lstStyle>
          <a:p>
            <a:endParaRPr/>
          </a:p>
        </p:txBody>
      </p:sp>
      <p:sp>
        <p:nvSpPr>
          <p:cNvPr id="179" name="Google Shape;179;p13"/>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180" name="Google Shape;180;p13"/>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1" name="Google Shape;181;p13"/>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2" name="Google Shape;182;p13"/>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183" name="Google Shape;183;p13"/>
          <p:cNvSpPr txBox="1">
            <a:spLocks noGrp="1"/>
          </p:cNvSpPr>
          <p:nvPr>
            <p:ph type="title" idx="4"/>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84" name="Google Shape;184;p13"/>
          <p:cNvSpPr txBox="1">
            <a:spLocks noGrp="1"/>
          </p:cNvSpPr>
          <p:nvPr>
            <p:ph type="subTitle" idx="5"/>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5">
  <p:cSld name="TITLE_AND_TWO_COLUMNS_2">
    <p:spTree>
      <p:nvGrpSpPr>
        <p:cNvPr id="1" name="Shape 185"/>
        <p:cNvGrpSpPr/>
        <p:nvPr/>
      </p:nvGrpSpPr>
      <p:grpSpPr>
        <a:xfrm>
          <a:off x="0" y="0"/>
          <a:ext cx="0" cy="0"/>
          <a:chOff x="0" y="0"/>
          <a:chExt cx="0" cy="0"/>
        </a:xfrm>
      </p:grpSpPr>
      <p:sp>
        <p:nvSpPr>
          <p:cNvPr id="186" name="Google Shape;186;p14"/>
          <p:cNvSpPr txBox="1">
            <a:spLocks noGrp="1"/>
          </p:cNvSpPr>
          <p:nvPr>
            <p:ph type="body" idx="1"/>
          </p:nvPr>
        </p:nvSpPr>
        <p:spPr>
          <a:xfrm>
            <a:off x="454764" y="1006350"/>
            <a:ext cx="4179600" cy="37788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187" name="Google Shape;187;p14"/>
          <p:cNvSpPr txBox="1">
            <a:spLocks noGrp="1"/>
          </p:cNvSpPr>
          <p:nvPr>
            <p:ph type="title"/>
          </p:nvPr>
        </p:nvSpPr>
        <p:spPr>
          <a:xfrm>
            <a:off x="6598561" y="4864875"/>
            <a:ext cx="22338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00"/>
              <a:buNone/>
              <a:defRPr sz="700" i="1">
                <a:solidFill>
                  <a:srgbClr val="000000"/>
                </a:solidFill>
              </a:defRPr>
            </a:lvl1pPr>
            <a:lvl2pPr lvl="1" algn="r" rtl="0">
              <a:spcBef>
                <a:spcPts val="0"/>
              </a:spcBef>
              <a:spcAft>
                <a:spcPts val="0"/>
              </a:spcAft>
              <a:buClr>
                <a:srgbClr val="000000"/>
              </a:buClr>
              <a:buSzPts val="700"/>
              <a:buNone/>
              <a:defRPr sz="700" i="1">
                <a:solidFill>
                  <a:srgbClr val="000000"/>
                </a:solidFill>
              </a:defRPr>
            </a:lvl2pPr>
            <a:lvl3pPr lvl="2" algn="r" rtl="0">
              <a:spcBef>
                <a:spcPts val="0"/>
              </a:spcBef>
              <a:spcAft>
                <a:spcPts val="0"/>
              </a:spcAft>
              <a:buClr>
                <a:srgbClr val="000000"/>
              </a:buClr>
              <a:buSzPts val="700"/>
              <a:buNone/>
              <a:defRPr sz="700" i="1">
                <a:solidFill>
                  <a:srgbClr val="000000"/>
                </a:solidFill>
              </a:defRPr>
            </a:lvl3pPr>
            <a:lvl4pPr lvl="3" algn="r" rtl="0">
              <a:spcBef>
                <a:spcPts val="0"/>
              </a:spcBef>
              <a:spcAft>
                <a:spcPts val="0"/>
              </a:spcAft>
              <a:buClr>
                <a:srgbClr val="000000"/>
              </a:buClr>
              <a:buSzPts val="700"/>
              <a:buNone/>
              <a:defRPr sz="700" i="1">
                <a:solidFill>
                  <a:srgbClr val="000000"/>
                </a:solidFill>
              </a:defRPr>
            </a:lvl4pPr>
            <a:lvl5pPr lvl="4" algn="r" rtl="0">
              <a:spcBef>
                <a:spcPts val="0"/>
              </a:spcBef>
              <a:spcAft>
                <a:spcPts val="0"/>
              </a:spcAft>
              <a:buClr>
                <a:srgbClr val="000000"/>
              </a:buClr>
              <a:buSzPts val="700"/>
              <a:buNone/>
              <a:defRPr sz="700" i="1">
                <a:solidFill>
                  <a:srgbClr val="000000"/>
                </a:solidFill>
              </a:defRPr>
            </a:lvl5pPr>
            <a:lvl6pPr lvl="5" algn="r" rtl="0">
              <a:spcBef>
                <a:spcPts val="0"/>
              </a:spcBef>
              <a:spcAft>
                <a:spcPts val="0"/>
              </a:spcAft>
              <a:buClr>
                <a:srgbClr val="000000"/>
              </a:buClr>
              <a:buSzPts val="700"/>
              <a:buNone/>
              <a:defRPr sz="700" i="1">
                <a:solidFill>
                  <a:srgbClr val="000000"/>
                </a:solidFill>
              </a:defRPr>
            </a:lvl6pPr>
            <a:lvl7pPr lvl="6" algn="r" rtl="0">
              <a:spcBef>
                <a:spcPts val="0"/>
              </a:spcBef>
              <a:spcAft>
                <a:spcPts val="0"/>
              </a:spcAft>
              <a:buClr>
                <a:srgbClr val="000000"/>
              </a:buClr>
              <a:buSzPts val="700"/>
              <a:buNone/>
              <a:defRPr sz="700" i="1">
                <a:solidFill>
                  <a:srgbClr val="000000"/>
                </a:solidFill>
              </a:defRPr>
            </a:lvl7pPr>
            <a:lvl8pPr lvl="7" algn="r" rtl="0">
              <a:spcBef>
                <a:spcPts val="0"/>
              </a:spcBef>
              <a:spcAft>
                <a:spcPts val="0"/>
              </a:spcAft>
              <a:buClr>
                <a:srgbClr val="000000"/>
              </a:buClr>
              <a:buSzPts val="700"/>
              <a:buNone/>
              <a:defRPr sz="700" i="1">
                <a:solidFill>
                  <a:srgbClr val="000000"/>
                </a:solidFill>
              </a:defRPr>
            </a:lvl8pPr>
            <a:lvl9pPr lvl="8" algn="r" rtl="0">
              <a:spcBef>
                <a:spcPts val="0"/>
              </a:spcBef>
              <a:spcAft>
                <a:spcPts val="0"/>
              </a:spcAft>
              <a:buClr>
                <a:srgbClr val="000000"/>
              </a:buClr>
              <a:buSzPts val="700"/>
              <a:buNone/>
              <a:defRPr sz="700" i="1">
                <a:solidFill>
                  <a:srgbClr val="000000"/>
                </a:solidFill>
              </a:defRPr>
            </a:lvl9pPr>
          </a:lstStyle>
          <a:p>
            <a:endParaRPr/>
          </a:p>
        </p:txBody>
      </p:sp>
      <p:sp>
        <p:nvSpPr>
          <p:cNvPr id="188" name="Google Shape;188;p14"/>
          <p:cNvSpPr txBox="1">
            <a:spLocks noGrp="1"/>
          </p:cNvSpPr>
          <p:nvPr>
            <p:ph type="title" idx="2"/>
          </p:nvPr>
        </p:nvSpPr>
        <p:spPr>
          <a:xfrm>
            <a:off x="454764" y="4864875"/>
            <a:ext cx="22338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700"/>
              <a:buNone/>
              <a:defRPr sz="700" i="1">
                <a:solidFill>
                  <a:srgbClr val="000000"/>
                </a:solidFill>
              </a:defRPr>
            </a:lvl1pPr>
            <a:lvl2pPr lvl="1" rtl="0">
              <a:spcBef>
                <a:spcPts val="0"/>
              </a:spcBef>
              <a:spcAft>
                <a:spcPts val="0"/>
              </a:spcAft>
              <a:buClr>
                <a:srgbClr val="000000"/>
              </a:buClr>
              <a:buSzPts val="700"/>
              <a:buNone/>
              <a:defRPr sz="700" i="1">
                <a:solidFill>
                  <a:srgbClr val="000000"/>
                </a:solidFill>
              </a:defRPr>
            </a:lvl2pPr>
            <a:lvl3pPr lvl="2" rtl="0">
              <a:spcBef>
                <a:spcPts val="0"/>
              </a:spcBef>
              <a:spcAft>
                <a:spcPts val="0"/>
              </a:spcAft>
              <a:buClr>
                <a:srgbClr val="000000"/>
              </a:buClr>
              <a:buSzPts val="700"/>
              <a:buNone/>
              <a:defRPr sz="700" i="1">
                <a:solidFill>
                  <a:srgbClr val="000000"/>
                </a:solidFill>
              </a:defRPr>
            </a:lvl3pPr>
            <a:lvl4pPr lvl="3" rtl="0">
              <a:spcBef>
                <a:spcPts val="0"/>
              </a:spcBef>
              <a:spcAft>
                <a:spcPts val="0"/>
              </a:spcAft>
              <a:buClr>
                <a:srgbClr val="000000"/>
              </a:buClr>
              <a:buSzPts val="700"/>
              <a:buNone/>
              <a:defRPr sz="700" i="1">
                <a:solidFill>
                  <a:srgbClr val="000000"/>
                </a:solidFill>
              </a:defRPr>
            </a:lvl4pPr>
            <a:lvl5pPr lvl="4" rtl="0">
              <a:spcBef>
                <a:spcPts val="0"/>
              </a:spcBef>
              <a:spcAft>
                <a:spcPts val="0"/>
              </a:spcAft>
              <a:buClr>
                <a:srgbClr val="000000"/>
              </a:buClr>
              <a:buSzPts val="700"/>
              <a:buNone/>
              <a:defRPr sz="700" i="1">
                <a:solidFill>
                  <a:srgbClr val="000000"/>
                </a:solidFill>
              </a:defRPr>
            </a:lvl5pPr>
            <a:lvl6pPr lvl="5" rtl="0">
              <a:spcBef>
                <a:spcPts val="0"/>
              </a:spcBef>
              <a:spcAft>
                <a:spcPts val="0"/>
              </a:spcAft>
              <a:buClr>
                <a:srgbClr val="000000"/>
              </a:buClr>
              <a:buSzPts val="700"/>
              <a:buNone/>
              <a:defRPr sz="700" i="1">
                <a:solidFill>
                  <a:srgbClr val="000000"/>
                </a:solidFill>
              </a:defRPr>
            </a:lvl6pPr>
            <a:lvl7pPr lvl="6" rtl="0">
              <a:spcBef>
                <a:spcPts val="0"/>
              </a:spcBef>
              <a:spcAft>
                <a:spcPts val="0"/>
              </a:spcAft>
              <a:buClr>
                <a:srgbClr val="000000"/>
              </a:buClr>
              <a:buSzPts val="700"/>
              <a:buNone/>
              <a:defRPr sz="700" i="1">
                <a:solidFill>
                  <a:srgbClr val="000000"/>
                </a:solidFill>
              </a:defRPr>
            </a:lvl7pPr>
            <a:lvl8pPr lvl="7" rtl="0">
              <a:spcBef>
                <a:spcPts val="0"/>
              </a:spcBef>
              <a:spcAft>
                <a:spcPts val="0"/>
              </a:spcAft>
              <a:buClr>
                <a:srgbClr val="000000"/>
              </a:buClr>
              <a:buSzPts val="700"/>
              <a:buNone/>
              <a:defRPr sz="700" i="1">
                <a:solidFill>
                  <a:srgbClr val="000000"/>
                </a:solidFill>
              </a:defRPr>
            </a:lvl8pPr>
            <a:lvl9pPr lvl="8" rtl="0">
              <a:spcBef>
                <a:spcPts val="0"/>
              </a:spcBef>
              <a:spcAft>
                <a:spcPts val="0"/>
              </a:spcAft>
              <a:buClr>
                <a:srgbClr val="000000"/>
              </a:buClr>
              <a:buSzPts val="700"/>
              <a:buNone/>
              <a:defRPr sz="700" i="1">
                <a:solidFill>
                  <a:srgbClr val="000000"/>
                </a:solidFill>
              </a:defRPr>
            </a:lvl9pPr>
          </a:lstStyle>
          <a:p>
            <a:endParaRPr/>
          </a:p>
        </p:txBody>
      </p:sp>
      <p:sp>
        <p:nvSpPr>
          <p:cNvPr id="189" name="Google Shape;189;p14"/>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190" name="Google Shape;190;p14"/>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1" name="Google Shape;191;p14"/>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2" name="Google Shape;192;p14"/>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193" name="Google Shape;193;p14"/>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94" name="Google Shape;194;p14"/>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6">
  <p:cSld name="TITLE_AND_TWO_COLUMNS_1">
    <p:spTree>
      <p:nvGrpSpPr>
        <p:cNvPr id="1" name="Shape 195"/>
        <p:cNvGrpSpPr/>
        <p:nvPr/>
      </p:nvGrpSpPr>
      <p:grpSpPr>
        <a:xfrm>
          <a:off x="0" y="0"/>
          <a:ext cx="0" cy="0"/>
          <a:chOff x="0" y="0"/>
          <a:chExt cx="0" cy="0"/>
        </a:xfrm>
      </p:grpSpPr>
      <p:sp>
        <p:nvSpPr>
          <p:cNvPr id="196" name="Google Shape;196;p15"/>
          <p:cNvSpPr txBox="1">
            <a:spLocks noGrp="1"/>
          </p:cNvSpPr>
          <p:nvPr>
            <p:ph type="body" idx="1"/>
          </p:nvPr>
        </p:nvSpPr>
        <p:spPr>
          <a:xfrm>
            <a:off x="4634247" y="1006350"/>
            <a:ext cx="4197900" cy="1545900"/>
          </a:xfrm>
          <a:prstGeom prst="rect">
            <a:avLst/>
          </a:prstGeom>
        </p:spPr>
        <p:txBody>
          <a:bodyPr spcFirstLastPara="1" wrap="square" lIns="91425" tIns="91425" rIns="91425" bIns="91425" anchor="b"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197" name="Google Shape;197;p15"/>
          <p:cNvSpPr txBox="1">
            <a:spLocks noGrp="1"/>
          </p:cNvSpPr>
          <p:nvPr>
            <p:ph type="title"/>
          </p:nvPr>
        </p:nvSpPr>
        <p:spPr>
          <a:xfrm>
            <a:off x="6598561" y="4864875"/>
            <a:ext cx="22338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00"/>
              <a:buNone/>
              <a:defRPr sz="700" i="1">
                <a:solidFill>
                  <a:srgbClr val="000000"/>
                </a:solidFill>
              </a:defRPr>
            </a:lvl1pPr>
            <a:lvl2pPr lvl="1" algn="r" rtl="0">
              <a:spcBef>
                <a:spcPts val="0"/>
              </a:spcBef>
              <a:spcAft>
                <a:spcPts val="0"/>
              </a:spcAft>
              <a:buClr>
                <a:srgbClr val="000000"/>
              </a:buClr>
              <a:buSzPts val="700"/>
              <a:buNone/>
              <a:defRPr sz="700" i="1">
                <a:solidFill>
                  <a:srgbClr val="000000"/>
                </a:solidFill>
              </a:defRPr>
            </a:lvl2pPr>
            <a:lvl3pPr lvl="2" algn="r" rtl="0">
              <a:spcBef>
                <a:spcPts val="0"/>
              </a:spcBef>
              <a:spcAft>
                <a:spcPts val="0"/>
              </a:spcAft>
              <a:buClr>
                <a:srgbClr val="000000"/>
              </a:buClr>
              <a:buSzPts val="700"/>
              <a:buNone/>
              <a:defRPr sz="700" i="1">
                <a:solidFill>
                  <a:srgbClr val="000000"/>
                </a:solidFill>
              </a:defRPr>
            </a:lvl3pPr>
            <a:lvl4pPr lvl="3" algn="r" rtl="0">
              <a:spcBef>
                <a:spcPts val="0"/>
              </a:spcBef>
              <a:spcAft>
                <a:spcPts val="0"/>
              </a:spcAft>
              <a:buClr>
                <a:srgbClr val="000000"/>
              </a:buClr>
              <a:buSzPts val="700"/>
              <a:buNone/>
              <a:defRPr sz="700" i="1">
                <a:solidFill>
                  <a:srgbClr val="000000"/>
                </a:solidFill>
              </a:defRPr>
            </a:lvl4pPr>
            <a:lvl5pPr lvl="4" algn="r" rtl="0">
              <a:spcBef>
                <a:spcPts val="0"/>
              </a:spcBef>
              <a:spcAft>
                <a:spcPts val="0"/>
              </a:spcAft>
              <a:buClr>
                <a:srgbClr val="000000"/>
              </a:buClr>
              <a:buSzPts val="700"/>
              <a:buNone/>
              <a:defRPr sz="700" i="1">
                <a:solidFill>
                  <a:srgbClr val="000000"/>
                </a:solidFill>
              </a:defRPr>
            </a:lvl5pPr>
            <a:lvl6pPr lvl="5" algn="r" rtl="0">
              <a:spcBef>
                <a:spcPts val="0"/>
              </a:spcBef>
              <a:spcAft>
                <a:spcPts val="0"/>
              </a:spcAft>
              <a:buClr>
                <a:srgbClr val="000000"/>
              </a:buClr>
              <a:buSzPts val="700"/>
              <a:buNone/>
              <a:defRPr sz="700" i="1">
                <a:solidFill>
                  <a:srgbClr val="000000"/>
                </a:solidFill>
              </a:defRPr>
            </a:lvl6pPr>
            <a:lvl7pPr lvl="6" algn="r" rtl="0">
              <a:spcBef>
                <a:spcPts val="0"/>
              </a:spcBef>
              <a:spcAft>
                <a:spcPts val="0"/>
              </a:spcAft>
              <a:buClr>
                <a:srgbClr val="000000"/>
              </a:buClr>
              <a:buSzPts val="700"/>
              <a:buNone/>
              <a:defRPr sz="700" i="1">
                <a:solidFill>
                  <a:srgbClr val="000000"/>
                </a:solidFill>
              </a:defRPr>
            </a:lvl7pPr>
            <a:lvl8pPr lvl="7" algn="r" rtl="0">
              <a:spcBef>
                <a:spcPts val="0"/>
              </a:spcBef>
              <a:spcAft>
                <a:spcPts val="0"/>
              </a:spcAft>
              <a:buClr>
                <a:srgbClr val="000000"/>
              </a:buClr>
              <a:buSzPts val="700"/>
              <a:buNone/>
              <a:defRPr sz="700" i="1">
                <a:solidFill>
                  <a:srgbClr val="000000"/>
                </a:solidFill>
              </a:defRPr>
            </a:lvl8pPr>
            <a:lvl9pPr lvl="8" algn="r" rtl="0">
              <a:spcBef>
                <a:spcPts val="0"/>
              </a:spcBef>
              <a:spcAft>
                <a:spcPts val="0"/>
              </a:spcAft>
              <a:buClr>
                <a:srgbClr val="000000"/>
              </a:buClr>
              <a:buSzPts val="700"/>
              <a:buNone/>
              <a:defRPr sz="700" i="1">
                <a:solidFill>
                  <a:srgbClr val="000000"/>
                </a:solidFill>
              </a:defRPr>
            </a:lvl9pPr>
          </a:lstStyle>
          <a:p>
            <a:endParaRPr/>
          </a:p>
        </p:txBody>
      </p:sp>
      <p:sp>
        <p:nvSpPr>
          <p:cNvPr id="198" name="Google Shape;198;p15"/>
          <p:cNvSpPr txBox="1">
            <a:spLocks noGrp="1"/>
          </p:cNvSpPr>
          <p:nvPr>
            <p:ph type="title" idx="2"/>
          </p:nvPr>
        </p:nvSpPr>
        <p:spPr>
          <a:xfrm>
            <a:off x="454764" y="4864875"/>
            <a:ext cx="22338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700"/>
              <a:buNone/>
              <a:defRPr sz="700" i="1">
                <a:solidFill>
                  <a:srgbClr val="000000"/>
                </a:solidFill>
              </a:defRPr>
            </a:lvl1pPr>
            <a:lvl2pPr lvl="1" rtl="0">
              <a:spcBef>
                <a:spcPts val="0"/>
              </a:spcBef>
              <a:spcAft>
                <a:spcPts val="0"/>
              </a:spcAft>
              <a:buClr>
                <a:srgbClr val="000000"/>
              </a:buClr>
              <a:buSzPts val="700"/>
              <a:buNone/>
              <a:defRPr sz="700" i="1">
                <a:solidFill>
                  <a:srgbClr val="000000"/>
                </a:solidFill>
              </a:defRPr>
            </a:lvl2pPr>
            <a:lvl3pPr lvl="2" rtl="0">
              <a:spcBef>
                <a:spcPts val="0"/>
              </a:spcBef>
              <a:spcAft>
                <a:spcPts val="0"/>
              </a:spcAft>
              <a:buClr>
                <a:srgbClr val="000000"/>
              </a:buClr>
              <a:buSzPts val="700"/>
              <a:buNone/>
              <a:defRPr sz="700" i="1">
                <a:solidFill>
                  <a:srgbClr val="000000"/>
                </a:solidFill>
              </a:defRPr>
            </a:lvl3pPr>
            <a:lvl4pPr lvl="3" rtl="0">
              <a:spcBef>
                <a:spcPts val="0"/>
              </a:spcBef>
              <a:spcAft>
                <a:spcPts val="0"/>
              </a:spcAft>
              <a:buClr>
                <a:srgbClr val="000000"/>
              </a:buClr>
              <a:buSzPts val="700"/>
              <a:buNone/>
              <a:defRPr sz="700" i="1">
                <a:solidFill>
                  <a:srgbClr val="000000"/>
                </a:solidFill>
              </a:defRPr>
            </a:lvl4pPr>
            <a:lvl5pPr lvl="4" rtl="0">
              <a:spcBef>
                <a:spcPts val="0"/>
              </a:spcBef>
              <a:spcAft>
                <a:spcPts val="0"/>
              </a:spcAft>
              <a:buClr>
                <a:srgbClr val="000000"/>
              </a:buClr>
              <a:buSzPts val="700"/>
              <a:buNone/>
              <a:defRPr sz="700" i="1">
                <a:solidFill>
                  <a:srgbClr val="000000"/>
                </a:solidFill>
              </a:defRPr>
            </a:lvl5pPr>
            <a:lvl6pPr lvl="5" rtl="0">
              <a:spcBef>
                <a:spcPts val="0"/>
              </a:spcBef>
              <a:spcAft>
                <a:spcPts val="0"/>
              </a:spcAft>
              <a:buClr>
                <a:srgbClr val="000000"/>
              </a:buClr>
              <a:buSzPts val="700"/>
              <a:buNone/>
              <a:defRPr sz="700" i="1">
                <a:solidFill>
                  <a:srgbClr val="000000"/>
                </a:solidFill>
              </a:defRPr>
            </a:lvl6pPr>
            <a:lvl7pPr lvl="6" rtl="0">
              <a:spcBef>
                <a:spcPts val="0"/>
              </a:spcBef>
              <a:spcAft>
                <a:spcPts val="0"/>
              </a:spcAft>
              <a:buClr>
                <a:srgbClr val="000000"/>
              </a:buClr>
              <a:buSzPts val="700"/>
              <a:buNone/>
              <a:defRPr sz="700" i="1">
                <a:solidFill>
                  <a:srgbClr val="000000"/>
                </a:solidFill>
              </a:defRPr>
            </a:lvl7pPr>
            <a:lvl8pPr lvl="7" rtl="0">
              <a:spcBef>
                <a:spcPts val="0"/>
              </a:spcBef>
              <a:spcAft>
                <a:spcPts val="0"/>
              </a:spcAft>
              <a:buClr>
                <a:srgbClr val="000000"/>
              </a:buClr>
              <a:buSzPts val="700"/>
              <a:buNone/>
              <a:defRPr sz="700" i="1">
                <a:solidFill>
                  <a:srgbClr val="000000"/>
                </a:solidFill>
              </a:defRPr>
            </a:lvl8pPr>
            <a:lvl9pPr lvl="8" rtl="0">
              <a:spcBef>
                <a:spcPts val="0"/>
              </a:spcBef>
              <a:spcAft>
                <a:spcPts val="0"/>
              </a:spcAft>
              <a:buClr>
                <a:srgbClr val="000000"/>
              </a:buClr>
              <a:buSzPts val="700"/>
              <a:buNone/>
              <a:defRPr sz="700" i="1">
                <a:solidFill>
                  <a:srgbClr val="000000"/>
                </a:solidFill>
              </a:defRPr>
            </a:lvl9pPr>
          </a:lstStyle>
          <a:p>
            <a:endParaRPr/>
          </a:p>
        </p:txBody>
      </p:sp>
      <p:sp>
        <p:nvSpPr>
          <p:cNvPr id="199" name="Google Shape;199;p15"/>
          <p:cNvSpPr txBox="1">
            <a:spLocks noGrp="1"/>
          </p:cNvSpPr>
          <p:nvPr>
            <p:ph type="body" idx="3"/>
          </p:nvPr>
        </p:nvSpPr>
        <p:spPr>
          <a:xfrm>
            <a:off x="4634246" y="3118650"/>
            <a:ext cx="4197900" cy="16665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200" name="Google Shape;200;p15"/>
          <p:cNvSpPr/>
          <p:nvPr/>
        </p:nvSpPr>
        <p:spPr>
          <a:xfrm>
            <a:off x="6513000" y="2660213"/>
            <a:ext cx="440700" cy="350700"/>
          </a:xfrm>
          <a:prstGeom prst="downArrow">
            <a:avLst>
              <a:gd name="adj1" fmla="val 50000"/>
              <a:gd name="adj2" fmla="val 57964"/>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1" name="Google Shape;201;p15"/>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202" name="Google Shape;202;p15"/>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3" name="Google Shape;203;p15"/>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4" name="Google Shape;204;p15"/>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205" name="Google Shape;205;p15"/>
          <p:cNvSpPr txBox="1">
            <a:spLocks noGrp="1"/>
          </p:cNvSpPr>
          <p:nvPr>
            <p:ph type="title" idx="4"/>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06" name="Google Shape;206;p15"/>
          <p:cNvSpPr txBox="1">
            <a:spLocks noGrp="1"/>
          </p:cNvSpPr>
          <p:nvPr>
            <p:ph type="subTitle" idx="5"/>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7"/>
        <p:cNvGrpSpPr/>
        <p:nvPr/>
      </p:nvGrpSpPr>
      <p:grpSpPr>
        <a:xfrm>
          <a:off x="0" y="0"/>
          <a:ext cx="0" cy="0"/>
          <a:chOff x="0" y="0"/>
          <a:chExt cx="0" cy="0"/>
        </a:xfrm>
      </p:grpSpPr>
      <p:sp>
        <p:nvSpPr>
          <p:cNvPr id="208" name="Google Shape;208;p16"/>
          <p:cNvSpPr txBox="1">
            <a:spLocks noGrp="1"/>
          </p:cNvSpPr>
          <p:nvPr>
            <p:ph type="title"/>
          </p:nvPr>
        </p:nvSpPr>
        <p:spPr>
          <a:xfrm>
            <a:off x="6598561" y="4864875"/>
            <a:ext cx="22338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34343"/>
              </a:buClr>
              <a:buSzPts val="700"/>
              <a:buNone/>
              <a:defRPr sz="700" i="1">
                <a:solidFill>
                  <a:srgbClr val="434343"/>
                </a:solidFill>
              </a:defRPr>
            </a:lvl1pPr>
            <a:lvl2pPr lvl="1" algn="r" rtl="0">
              <a:spcBef>
                <a:spcPts val="0"/>
              </a:spcBef>
              <a:spcAft>
                <a:spcPts val="0"/>
              </a:spcAft>
              <a:buClr>
                <a:srgbClr val="434343"/>
              </a:buClr>
              <a:buSzPts val="700"/>
              <a:buNone/>
              <a:defRPr sz="700" i="1">
                <a:solidFill>
                  <a:srgbClr val="434343"/>
                </a:solidFill>
              </a:defRPr>
            </a:lvl2pPr>
            <a:lvl3pPr lvl="2" algn="r" rtl="0">
              <a:spcBef>
                <a:spcPts val="0"/>
              </a:spcBef>
              <a:spcAft>
                <a:spcPts val="0"/>
              </a:spcAft>
              <a:buClr>
                <a:srgbClr val="434343"/>
              </a:buClr>
              <a:buSzPts val="700"/>
              <a:buNone/>
              <a:defRPr sz="700" i="1">
                <a:solidFill>
                  <a:srgbClr val="434343"/>
                </a:solidFill>
              </a:defRPr>
            </a:lvl3pPr>
            <a:lvl4pPr lvl="3" algn="r" rtl="0">
              <a:spcBef>
                <a:spcPts val="0"/>
              </a:spcBef>
              <a:spcAft>
                <a:spcPts val="0"/>
              </a:spcAft>
              <a:buClr>
                <a:srgbClr val="434343"/>
              </a:buClr>
              <a:buSzPts val="700"/>
              <a:buNone/>
              <a:defRPr sz="700" i="1">
                <a:solidFill>
                  <a:srgbClr val="434343"/>
                </a:solidFill>
              </a:defRPr>
            </a:lvl4pPr>
            <a:lvl5pPr lvl="4" algn="r" rtl="0">
              <a:spcBef>
                <a:spcPts val="0"/>
              </a:spcBef>
              <a:spcAft>
                <a:spcPts val="0"/>
              </a:spcAft>
              <a:buClr>
                <a:srgbClr val="434343"/>
              </a:buClr>
              <a:buSzPts val="700"/>
              <a:buNone/>
              <a:defRPr sz="700" i="1">
                <a:solidFill>
                  <a:srgbClr val="434343"/>
                </a:solidFill>
              </a:defRPr>
            </a:lvl5pPr>
            <a:lvl6pPr lvl="5" algn="r" rtl="0">
              <a:spcBef>
                <a:spcPts val="0"/>
              </a:spcBef>
              <a:spcAft>
                <a:spcPts val="0"/>
              </a:spcAft>
              <a:buClr>
                <a:srgbClr val="434343"/>
              </a:buClr>
              <a:buSzPts val="700"/>
              <a:buNone/>
              <a:defRPr sz="700" i="1">
                <a:solidFill>
                  <a:srgbClr val="434343"/>
                </a:solidFill>
              </a:defRPr>
            </a:lvl6pPr>
            <a:lvl7pPr lvl="6" algn="r" rtl="0">
              <a:spcBef>
                <a:spcPts val="0"/>
              </a:spcBef>
              <a:spcAft>
                <a:spcPts val="0"/>
              </a:spcAft>
              <a:buClr>
                <a:srgbClr val="434343"/>
              </a:buClr>
              <a:buSzPts val="700"/>
              <a:buNone/>
              <a:defRPr sz="700" i="1">
                <a:solidFill>
                  <a:srgbClr val="434343"/>
                </a:solidFill>
              </a:defRPr>
            </a:lvl7pPr>
            <a:lvl8pPr lvl="7" algn="r" rtl="0">
              <a:spcBef>
                <a:spcPts val="0"/>
              </a:spcBef>
              <a:spcAft>
                <a:spcPts val="0"/>
              </a:spcAft>
              <a:buClr>
                <a:srgbClr val="434343"/>
              </a:buClr>
              <a:buSzPts val="700"/>
              <a:buNone/>
              <a:defRPr sz="700" i="1">
                <a:solidFill>
                  <a:srgbClr val="434343"/>
                </a:solidFill>
              </a:defRPr>
            </a:lvl8pPr>
            <a:lvl9pPr lvl="8" algn="r" rtl="0">
              <a:spcBef>
                <a:spcPts val="0"/>
              </a:spcBef>
              <a:spcAft>
                <a:spcPts val="0"/>
              </a:spcAft>
              <a:buClr>
                <a:srgbClr val="434343"/>
              </a:buClr>
              <a:buSzPts val="700"/>
              <a:buNone/>
              <a:defRPr sz="700" i="1">
                <a:solidFill>
                  <a:srgbClr val="434343"/>
                </a:solidFill>
              </a:defRPr>
            </a:lvl9pPr>
          </a:lstStyle>
          <a:p>
            <a:endParaRPr/>
          </a:p>
        </p:txBody>
      </p:sp>
      <p:sp>
        <p:nvSpPr>
          <p:cNvPr id="209" name="Google Shape;209;p16"/>
          <p:cNvSpPr txBox="1">
            <a:spLocks noGrp="1"/>
          </p:cNvSpPr>
          <p:nvPr>
            <p:ph type="title" idx="2"/>
          </p:nvPr>
        </p:nvSpPr>
        <p:spPr>
          <a:xfrm>
            <a:off x="454764" y="4864875"/>
            <a:ext cx="22338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434343"/>
              </a:buClr>
              <a:buSzPts val="700"/>
              <a:buNone/>
              <a:defRPr sz="700" i="1">
                <a:solidFill>
                  <a:srgbClr val="434343"/>
                </a:solidFill>
              </a:defRPr>
            </a:lvl1pPr>
            <a:lvl2pPr lvl="1" rtl="0">
              <a:spcBef>
                <a:spcPts val="0"/>
              </a:spcBef>
              <a:spcAft>
                <a:spcPts val="0"/>
              </a:spcAft>
              <a:buClr>
                <a:srgbClr val="434343"/>
              </a:buClr>
              <a:buSzPts val="700"/>
              <a:buNone/>
              <a:defRPr sz="700" i="1">
                <a:solidFill>
                  <a:srgbClr val="434343"/>
                </a:solidFill>
              </a:defRPr>
            </a:lvl2pPr>
            <a:lvl3pPr lvl="2" rtl="0">
              <a:spcBef>
                <a:spcPts val="0"/>
              </a:spcBef>
              <a:spcAft>
                <a:spcPts val="0"/>
              </a:spcAft>
              <a:buClr>
                <a:srgbClr val="434343"/>
              </a:buClr>
              <a:buSzPts val="700"/>
              <a:buNone/>
              <a:defRPr sz="700" i="1">
                <a:solidFill>
                  <a:srgbClr val="434343"/>
                </a:solidFill>
              </a:defRPr>
            </a:lvl3pPr>
            <a:lvl4pPr lvl="3" rtl="0">
              <a:spcBef>
                <a:spcPts val="0"/>
              </a:spcBef>
              <a:spcAft>
                <a:spcPts val="0"/>
              </a:spcAft>
              <a:buClr>
                <a:srgbClr val="434343"/>
              </a:buClr>
              <a:buSzPts val="700"/>
              <a:buNone/>
              <a:defRPr sz="700" i="1">
                <a:solidFill>
                  <a:srgbClr val="434343"/>
                </a:solidFill>
              </a:defRPr>
            </a:lvl4pPr>
            <a:lvl5pPr lvl="4" rtl="0">
              <a:spcBef>
                <a:spcPts val="0"/>
              </a:spcBef>
              <a:spcAft>
                <a:spcPts val="0"/>
              </a:spcAft>
              <a:buClr>
                <a:srgbClr val="434343"/>
              </a:buClr>
              <a:buSzPts val="700"/>
              <a:buNone/>
              <a:defRPr sz="700" i="1">
                <a:solidFill>
                  <a:srgbClr val="434343"/>
                </a:solidFill>
              </a:defRPr>
            </a:lvl5pPr>
            <a:lvl6pPr lvl="5" rtl="0">
              <a:spcBef>
                <a:spcPts val="0"/>
              </a:spcBef>
              <a:spcAft>
                <a:spcPts val="0"/>
              </a:spcAft>
              <a:buClr>
                <a:srgbClr val="434343"/>
              </a:buClr>
              <a:buSzPts val="700"/>
              <a:buNone/>
              <a:defRPr sz="700" i="1">
                <a:solidFill>
                  <a:srgbClr val="434343"/>
                </a:solidFill>
              </a:defRPr>
            </a:lvl6pPr>
            <a:lvl7pPr lvl="6" rtl="0">
              <a:spcBef>
                <a:spcPts val="0"/>
              </a:spcBef>
              <a:spcAft>
                <a:spcPts val="0"/>
              </a:spcAft>
              <a:buClr>
                <a:srgbClr val="434343"/>
              </a:buClr>
              <a:buSzPts val="700"/>
              <a:buNone/>
              <a:defRPr sz="700" i="1">
                <a:solidFill>
                  <a:srgbClr val="434343"/>
                </a:solidFill>
              </a:defRPr>
            </a:lvl7pPr>
            <a:lvl8pPr lvl="7" rtl="0">
              <a:spcBef>
                <a:spcPts val="0"/>
              </a:spcBef>
              <a:spcAft>
                <a:spcPts val="0"/>
              </a:spcAft>
              <a:buClr>
                <a:srgbClr val="434343"/>
              </a:buClr>
              <a:buSzPts val="700"/>
              <a:buNone/>
              <a:defRPr sz="700" i="1">
                <a:solidFill>
                  <a:srgbClr val="434343"/>
                </a:solidFill>
              </a:defRPr>
            </a:lvl8pPr>
            <a:lvl9pPr lvl="8" rtl="0">
              <a:spcBef>
                <a:spcPts val="0"/>
              </a:spcBef>
              <a:spcAft>
                <a:spcPts val="0"/>
              </a:spcAft>
              <a:buClr>
                <a:srgbClr val="434343"/>
              </a:buClr>
              <a:buSzPts val="700"/>
              <a:buNone/>
              <a:defRPr sz="700" i="1">
                <a:solidFill>
                  <a:srgbClr val="434343"/>
                </a:solidFill>
              </a:defRPr>
            </a:lvl9pPr>
          </a:lstStyle>
          <a:p>
            <a:endParaRPr/>
          </a:p>
        </p:txBody>
      </p:sp>
      <p:sp>
        <p:nvSpPr>
          <p:cNvPr id="210" name="Google Shape;210;p16"/>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211" name="Google Shape;211;p16"/>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2" name="Google Shape;212;p16"/>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3" name="Google Shape;213;p16"/>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214" name="Google Shape;214;p16"/>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15" name="Google Shape;215;p16"/>
          <p:cNvSpPr txBox="1">
            <a:spLocks noGrp="1"/>
          </p:cNvSpPr>
          <p:nvPr>
            <p:ph type="subTitle" idx="1"/>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9">
  <p:cSld name="CUSTOM_6">
    <p:spTree>
      <p:nvGrpSpPr>
        <p:cNvPr id="1" name="Shape 216"/>
        <p:cNvGrpSpPr/>
        <p:nvPr/>
      </p:nvGrpSpPr>
      <p:grpSpPr>
        <a:xfrm>
          <a:off x="0" y="0"/>
          <a:ext cx="0" cy="0"/>
          <a:chOff x="0" y="0"/>
          <a:chExt cx="0" cy="0"/>
        </a:xfrm>
      </p:grpSpPr>
      <p:sp>
        <p:nvSpPr>
          <p:cNvPr id="217" name="Google Shape;217;p17"/>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8" name="Google Shape;218;p17"/>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9" name="Google Shape;219;p17"/>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8">
  <p:cSld name="CUSTOM_9">
    <p:spTree>
      <p:nvGrpSpPr>
        <p:cNvPr id="1" name="Shape 220"/>
        <p:cNvGrpSpPr/>
        <p:nvPr/>
      </p:nvGrpSpPr>
      <p:grpSpPr>
        <a:xfrm>
          <a:off x="0" y="0"/>
          <a:ext cx="0" cy="0"/>
          <a:chOff x="0" y="0"/>
          <a:chExt cx="0" cy="0"/>
        </a:xfrm>
      </p:grpSpPr>
      <p:sp>
        <p:nvSpPr>
          <p:cNvPr id="221" name="Google Shape;221;p18"/>
          <p:cNvSpPr txBox="1"/>
          <p:nvPr/>
        </p:nvSpPr>
        <p:spPr>
          <a:xfrm>
            <a:off x="587810" y="3891656"/>
            <a:ext cx="7939200" cy="9861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222" name="Google Shape;222;p18"/>
          <p:cNvSpPr txBox="1"/>
          <p:nvPr/>
        </p:nvSpPr>
        <p:spPr>
          <a:xfrm>
            <a:off x="587810" y="1867125"/>
            <a:ext cx="7939200" cy="18294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223" name="Google Shape;223;p18"/>
          <p:cNvSpPr txBox="1"/>
          <p:nvPr/>
        </p:nvSpPr>
        <p:spPr>
          <a:xfrm>
            <a:off x="2527138" y="741019"/>
            <a:ext cx="3690000" cy="9309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224" name="Google Shape;224;p18"/>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Meet Our Team</a:t>
            </a:r>
            <a:endParaRPr sz="2300">
              <a:solidFill>
                <a:schemeClr val="accent3"/>
              </a:solidFill>
            </a:endParaRPr>
          </a:p>
        </p:txBody>
      </p:sp>
      <p:sp>
        <p:nvSpPr>
          <p:cNvPr id="225" name="Google Shape;225;p18"/>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6" name="Google Shape;226;p18"/>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7" name="Google Shape;227;p18"/>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8" name="Google Shape;228;p18"/>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229" name="Google Shape;229;p18"/>
          <p:cNvSpPr/>
          <p:nvPr/>
        </p:nvSpPr>
        <p:spPr>
          <a:xfrm>
            <a:off x="632933" y="3768581"/>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Supervisor</a:t>
            </a:r>
            <a:endParaRPr sz="900">
              <a:solidFill>
                <a:srgbClr val="FFFFFF"/>
              </a:solidFill>
            </a:endParaRPr>
          </a:p>
        </p:txBody>
      </p:sp>
      <p:sp>
        <p:nvSpPr>
          <p:cNvPr id="230" name="Google Shape;230;p18"/>
          <p:cNvSpPr/>
          <p:nvPr/>
        </p:nvSpPr>
        <p:spPr>
          <a:xfrm>
            <a:off x="632933" y="1751494"/>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Executive</a:t>
            </a:r>
            <a:endParaRPr sz="900">
              <a:solidFill>
                <a:srgbClr val="FFFFFF"/>
              </a:solidFill>
            </a:endParaRPr>
          </a:p>
        </p:txBody>
      </p:sp>
      <p:sp>
        <p:nvSpPr>
          <p:cNvPr id="231" name="Google Shape;231;p18"/>
          <p:cNvSpPr/>
          <p:nvPr/>
        </p:nvSpPr>
        <p:spPr>
          <a:xfrm>
            <a:off x="2625394" y="623109"/>
            <a:ext cx="4518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PIC</a:t>
            </a:r>
            <a:endParaRPr sz="900">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8 1">
  <p:cSld name="CUSTOM_9_1">
    <p:spTree>
      <p:nvGrpSpPr>
        <p:cNvPr id="1" name="Shape 232"/>
        <p:cNvGrpSpPr/>
        <p:nvPr/>
      </p:nvGrpSpPr>
      <p:grpSpPr>
        <a:xfrm>
          <a:off x="0" y="0"/>
          <a:ext cx="0" cy="0"/>
          <a:chOff x="0" y="0"/>
          <a:chExt cx="0" cy="0"/>
        </a:xfrm>
      </p:grpSpPr>
      <p:sp>
        <p:nvSpPr>
          <p:cNvPr id="233" name="Google Shape;233;p19"/>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Meet Our Team</a:t>
            </a:r>
            <a:endParaRPr sz="2300">
              <a:solidFill>
                <a:schemeClr val="accent3"/>
              </a:solidFill>
            </a:endParaRPr>
          </a:p>
        </p:txBody>
      </p:sp>
      <p:sp>
        <p:nvSpPr>
          <p:cNvPr id="234" name="Google Shape;234;p19"/>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5" name="Google Shape;235;p19"/>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6" name="Google Shape;236;p19"/>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7" name="Google Shape;237;p19"/>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238" name="Google Shape;238;p19"/>
          <p:cNvSpPr txBox="1"/>
          <p:nvPr/>
        </p:nvSpPr>
        <p:spPr>
          <a:xfrm>
            <a:off x="495987" y="3685106"/>
            <a:ext cx="7939200" cy="1093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239" name="Google Shape;239;p19"/>
          <p:cNvSpPr/>
          <p:nvPr/>
        </p:nvSpPr>
        <p:spPr>
          <a:xfrm>
            <a:off x="541110" y="3562031"/>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Supervisor</a:t>
            </a:r>
            <a:endParaRPr sz="900">
              <a:solidFill>
                <a:srgbClr val="FFFFFF"/>
              </a:solidFill>
            </a:endParaRPr>
          </a:p>
        </p:txBody>
      </p:sp>
      <p:sp>
        <p:nvSpPr>
          <p:cNvPr id="240" name="Google Shape;240;p19"/>
          <p:cNvSpPr txBox="1"/>
          <p:nvPr/>
        </p:nvSpPr>
        <p:spPr>
          <a:xfrm>
            <a:off x="495987" y="854738"/>
            <a:ext cx="7939200" cy="24456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241" name="Google Shape;241;p19"/>
          <p:cNvSpPr/>
          <p:nvPr/>
        </p:nvSpPr>
        <p:spPr>
          <a:xfrm>
            <a:off x="541110" y="727884"/>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Executive</a:t>
            </a:r>
            <a:endParaRPr sz="900">
              <a:solidFill>
                <a:srgbClr val="FFFFFF"/>
              </a:solidFill>
            </a:endParaRPr>
          </a:p>
        </p:txBody>
      </p:sp>
      <p:sp>
        <p:nvSpPr>
          <p:cNvPr id="242" name="Google Shape;242;p19"/>
          <p:cNvSpPr/>
          <p:nvPr/>
        </p:nvSpPr>
        <p:spPr>
          <a:xfrm>
            <a:off x="997918" y="1035953"/>
            <a:ext cx="451800" cy="1050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a:solidFill>
                  <a:srgbClr val="FFFFFF"/>
                </a:solidFill>
              </a:rPr>
              <a:t>PIC</a:t>
            </a:r>
            <a:endParaRPr sz="800">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General Rules">
  <p:cSld name="TITLE_ONLY_2">
    <p:spTree>
      <p:nvGrpSpPr>
        <p:cNvPr id="1" name="Shape 243"/>
        <p:cNvGrpSpPr/>
        <p:nvPr/>
      </p:nvGrpSpPr>
      <p:grpSpPr>
        <a:xfrm>
          <a:off x="0" y="0"/>
          <a:ext cx="0" cy="0"/>
          <a:chOff x="0" y="0"/>
          <a:chExt cx="0" cy="0"/>
        </a:xfrm>
      </p:grpSpPr>
      <p:sp>
        <p:nvSpPr>
          <p:cNvPr id="244" name="Google Shape;244;p20"/>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General Rules</a:t>
            </a:r>
            <a:endParaRPr sz="2300">
              <a:solidFill>
                <a:schemeClr val="accent3"/>
              </a:solidFill>
            </a:endParaRPr>
          </a:p>
        </p:txBody>
      </p:sp>
      <p:sp>
        <p:nvSpPr>
          <p:cNvPr id="245" name="Google Shape;245;p20"/>
          <p:cNvSpPr txBox="1"/>
          <p:nvPr/>
        </p:nvSpPr>
        <p:spPr>
          <a:xfrm>
            <a:off x="449419" y="806100"/>
            <a:ext cx="6969000" cy="3739800"/>
          </a:xfrm>
          <a:prstGeom prst="rect">
            <a:avLst/>
          </a:prstGeom>
          <a:noFill/>
          <a:ln>
            <a:noFill/>
          </a:ln>
        </p:spPr>
        <p:txBody>
          <a:bodyPr spcFirstLastPara="1" wrap="square" lIns="68575" tIns="68575" rIns="68575" bIns="68575" anchor="t" anchorCtr="0">
            <a:noAutofit/>
          </a:bodyPr>
          <a:lstStyle/>
          <a:p>
            <a:pPr marL="342900" marR="0" lvl="0" indent="-234950" algn="l" rtl="0">
              <a:lnSpc>
                <a:spcPct val="115000"/>
              </a:lnSpc>
              <a:spcBef>
                <a:spcPts val="0"/>
              </a:spcBef>
              <a:spcAft>
                <a:spcPts val="0"/>
              </a:spcAft>
              <a:buSzPts val="1100"/>
              <a:buAutoNum type="arabicPeriod"/>
            </a:pPr>
            <a:r>
              <a:rPr lang="en" sz="1100" b="1"/>
              <a:t>Đặt tên: </a:t>
            </a:r>
            <a:endParaRPr sz="1100" b="1"/>
          </a:p>
          <a:p>
            <a:pPr marL="342900" marR="0" lvl="0" indent="0" algn="l" rtl="0">
              <a:lnSpc>
                <a:spcPct val="115000"/>
              </a:lnSpc>
              <a:spcBef>
                <a:spcPts val="0"/>
              </a:spcBef>
              <a:spcAft>
                <a:spcPts val="0"/>
              </a:spcAft>
              <a:buNone/>
            </a:pPr>
            <a:r>
              <a:rPr lang="en" sz="1100"/>
              <a:t>[Project Name]_[Sub-Name]*_Loại File: Raw Data/Report_[YYYYMMDD]_Final/Draft</a:t>
            </a:r>
            <a:endParaRPr sz="1100" b="1"/>
          </a:p>
          <a:p>
            <a:pPr marL="342900" marR="0" lvl="0" indent="-234950" algn="l" rtl="0">
              <a:lnSpc>
                <a:spcPct val="115000"/>
              </a:lnSpc>
              <a:spcBef>
                <a:spcPts val="0"/>
              </a:spcBef>
              <a:spcAft>
                <a:spcPts val="0"/>
              </a:spcAft>
              <a:buSzPts val="1100"/>
              <a:buAutoNum type="arabicPeriod"/>
            </a:pPr>
            <a:r>
              <a:rPr lang="en" sz="1100" b="1"/>
              <a:t>Font:</a:t>
            </a:r>
            <a:r>
              <a:rPr lang="en" sz="1100"/>
              <a:t> Arial</a:t>
            </a:r>
            <a:endParaRPr sz="1100"/>
          </a:p>
          <a:p>
            <a:pPr marL="342900" marR="0" lvl="0" indent="-234950" algn="l" rtl="0">
              <a:lnSpc>
                <a:spcPct val="115000"/>
              </a:lnSpc>
              <a:spcBef>
                <a:spcPts val="0"/>
              </a:spcBef>
              <a:spcAft>
                <a:spcPts val="0"/>
              </a:spcAft>
              <a:buSzPts val="1100"/>
              <a:buAutoNum type="arabicPeriod"/>
            </a:pPr>
            <a:r>
              <a:rPr lang="en" sz="1100" b="1"/>
              <a:t>Size</a:t>
            </a:r>
            <a:r>
              <a:rPr lang="en" sz="1100"/>
              <a:t> (from the upper to the lower)</a:t>
            </a:r>
            <a:endParaRPr sz="1100"/>
          </a:p>
          <a:p>
            <a:pPr marL="342900" marR="0" lvl="0" indent="0" algn="l" rtl="0">
              <a:lnSpc>
                <a:spcPct val="115000"/>
              </a:lnSpc>
              <a:spcBef>
                <a:spcPts val="0"/>
              </a:spcBef>
              <a:spcAft>
                <a:spcPts val="0"/>
              </a:spcAft>
              <a:buNone/>
            </a:pPr>
            <a:r>
              <a:rPr lang="en" sz="1100"/>
              <a:t>Head title:  30</a:t>
            </a:r>
            <a:endParaRPr sz="1100"/>
          </a:p>
          <a:p>
            <a:pPr marL="342900" marR="0" lvl="0" indent="0" algn="l" rtl="0">
              <a:lnSpc>
                <a:spcPct val="115000"/>
              </a:lnSpc>
              <a:spcBef>
                <a:spcPts val="0"/>
              </a:spcBef>
              <a:spcAft>
                <a:spcPts val="0"/>
              </a:spcAft>
              <a:buNone/>
            </a:pPr>
            <a:r>
              <a:rPr lang="en" sz="1100"/>
              <a:t>Sub-head title/ Message:  18</a:t>
            </a:r>
            <a:endParaRPr sz="1100"/>
          </a:p>
          <a:p>
            <a:pPr marL="342900" marR="0" lvl="0" indent="0" algn="l" rtl="0">
              <a:lnSpc>
                <a:spcPct val="115000"/>
              </a:lnSpc>
              <a:spcBef>
                <a:spcPts val="0"/>
              </a:spcBef>
              <a:spcAft>
                <a:spcPts val="0"/>
              </a:spcAft>
              <a:buNone/>
            </a:pPr>
            <a:r>
              <a:rPr lang="en" sz="1100"/>
              <a:t>Comment:  12 -14 (flexible) </a:t>
            </a:r>
            <a:endParaRPr sz="1100"/>
          </a:p>
          <a:p>
            <a:pPr marL="342900" marR="0" lvl="0" indent="0" algn="l" rtl="0">
              <a:lnSpc>
                <a:spcPct val="115000"/>
              </a:lnSpc>
              <a:spcBef>
                <a:spcPts val="0"/>
              </a:spcBef>
              <a:spcAft>
                <a:spcPts val="0"/>
              </a:spcAft>
              <a:buNone/>
            </a:pPr>
            <a:r>
              <a:rPr lang="en" sz="1100"/>
              <a:t>Content:   10 (flexible)</a:t>
            </a:r>
            <a:endParaRPr sz="1100"/>
          </a:p>
          <a:p>
            <a:pPr marL="342900" marR="0" lvl="0" indent="0" algn="l" rtl="0">
              <a:lnSpc>
                <a:spcPct val="115000"/>
              </a:lnSpc>
              <a:spcBef>
                <a:spcPts val="0"/>
              </a:spcBef>
              <a:spcAft>
                <a:spcPts val="0"/>
              </a:spcAft>
              <a:buNone/>
            </a:pPr>
            <a:r>
              <a:rPr lang="en" sz="1100"/>
              <a:t>Note: 9</a:t>
            </a:r>
            <a:endParaRPr sz="1100"/>
          </a:p>
          <a:p>
            <a:pPr marL="342900" lvl="0" indent="-234950" algn="l" rtl="0">
              <a:lnSpc>
                <a:spcPct val="115000"/>
              </a:lnSpc>
              <a:spcBef>
                <a:spcPts val="0"/>
              </a:spcBef>
              <a:spcAft>
                <a:spcPts val="0"/>
              </a:spcAft>
              <a:buSzPts val="1100"/>
              <a:buAutoNum type="arabicPeriod"/>
            </a:pPr>
            <a:r>
              <a:rPr lang="en" sz="1100" b="1"/>
              <a:t>Note</a:t>
            </a:r>
            <a:endParaRPr sz="1100" b="1"/>
          </a:p>
          <a:p>
            <a:pPr marL="342900" lvl="0" indent="0" algn="l" rtl="0">
              <a:lnSpc>
                <a:spcPct val="115000"/>
              </a:lnSpc>
              <a:spcBef>
                <a:spcPts val="0"/>
              </a:spcBef>
              <a:spcAft>
                <a:spcPts val="0"/>
              </a:spcAft>
              <a:buNone/>
            </a:pPr>
            <a:r>
              <a:rPr lang="en" sz="1100"/>
              <a:t>Note: </a:t>
            </a:r>
            <a:r>
              <a:rPr lang="en" sz="1100" i="1"/>
              <a:t>* Nội dung sau dấu sao ở dạng in nghiêng</a:t>
            </a:r>
            <a:endParaRPr sz="1100" i="1"/>
          </a:p>
          <a:p>
            <a:pPr marL="342900" lvl="0" indent="0" algn="l" rtl="0">
              <a:lnSpc>
                <a:spcPct val="115000"/>
              </a:lnSpc>
              <a:spcBef>
                <a:spcPts val="0"/>
              </a:spcBef>
              <a:spcAft>
                <a:spcPts val="0"/>
              </a:spcAft>
              <a:buNone/>
            </a:pPr>
            <a:r>
              <a:rPr lang="en" sz="1100"/>
              <a:t>Quote: </a:t>
            </a:r>
            <a:r>
              <a:rPr lang="en" sz="1100" i="1"/>
              <a:t>“Nội dung quote in nghiêng”</a:t>
            </a:r>
            <a:endParaRPr sz="1100" i="1"/>
          </a:p>
          <a:p>
            <a:pPr marL="342900" lvl="0" indent="0" algn="l" rtl="0">
              <a:lnSpc>
                <a:spcPct val="115000"/>
              </a:lnSpc>
              <a:spcBef>
                <a:spcPts val="0"/>
              </a:spcBef>
              <a:spcAft>
                <a:spcPts val="0"/>
              </a:spcAft>
              <a:buNone/>
            </a:pPr>
            <a:r>
              <a:rPr lang="en" sz="1100"/>
              <a:t>Not use (*)</a:t>
            </a:r>
            <a:endParaRPr sz="1100"/>
          </a:p>
          <a:p>
            <a:pPr marL="342900" lvl="0" indent="0" algn="l" rtl="0">
              <a:lnSpc>
                <a:spcPct val="115000"/>
              </a:lnSpc>
              <a:spcBef>
                <a:spcPts val="0"/>
              </a:spcBef>
              <a:spcAft>
                <a:spcPts val="0"/>
              </a:spcAft>
              <a:buNone/>
            </a:pPr>
            <a:endParaRPr sz="1100" b="1"/>
          </a:p>
        </p:txBody>
      </p:sp>
      <p:sp>
        <p:nvSpPr>
          <p:cNvPr id="246" name="Google Shape;246;p20"/>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7" name="Google Shape;247;p20"/>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8" name="Google Shape;248;p20"/>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9" name="Google Shape;249;p20"/>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6">
  <p:cSld name="CUSTOM_3">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727758" y="904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Clr>
                <a:srgbClr val="000000"/>
              </a:buClr>
              <a:buSzPts val="1800"/>
              <a:buNone/>
              <a:defRPr sz="1800">
                <a:solidFill>
                  <a:srgbClr val="000000"/>
                </a:solidFill>
              </a:defRPr>
            </a:lvl1pPr>
            <a:lvl2pPr lvl="1" algn="ctr">
              <a:spcBef>
                <a:spcPts val="0"/>
              </a:spcBef>
              <a:spcAft>
                <a:spcPts val="0"/>
              </a:spcAft>
              <a:buClr>
                <a:srgbClr val="000000"/>
              </a:buClr>
              <a:buSzPts val="1800"/>
              <a:buNone/>
              <a:defRPr sz="1800">
                <a:solidFill>
                  <a:srgbClr val="000000"/>
                </a:solidFill>
              </a:defRPr>
            </a:lvl2pPr>
            <a:lvl3pPr lvl="2" algn="ctr">
              <a:spcBef>
                <a:spcPts val="0"/>
              </a:spcBef>
              <a:spcAft>
                <a:spcPts val="0"/>
              </a:spcAft>
              <a:buClr>
                <a:srgbClr val="000000"/>
              </a:buClr>
              <a:buSzPts val="1800"/>
              <a:buNone/>
              <a:defRPr sz="1800">
                <a:solidFill>
                  <a:srgbClr val="000000"/>
                </a:solidFill>
              </a:defRPr>
            </a:lvl3pPr>
            <a:lvl4pPr lvl="3" algn="ctr">
              <a:spcBef>
                <a:spcPts val="0"/>
              </a:spcBef>
              <a:spcAft>
                <a:spcPts val="0"/>
              </a:spcAft>
              <a:buClr>
                <a:srgbClr val="000000"/>
              </a:buClr>
              <a:buSzPts val="1800"/>
              <a:buNone/>
              <a:defRPr sz="1800">
                <a:solidFill>
                  <a:srgbClr val="000000"/>
                </a:solidFill>
              </a:defRPr>
            </a:lvl4pPr>
            <a:lvl5pPr lvl="4" algn="ctr">
              <a:spcBef>
                <a:spcPts val="0"/>
              </a:spcBef>
              <a:spcAft>
                <a:spcPts val="0"/>
              </a:spcAft>
              <a:buClr>
                <a:srgbClr val="000000"/>
              </a:buClr>
              <a:buSzPts val="1800"/>
              <a:buNone/>
              <a:defRPr sz="1800">
                <a:solidFill>
                  <a:srgbClr val="000000"/>
                </a:solidFill>
              </a:defRPr>
            </a:lvl5pPr>
            <a:lvl6pPr lvl="5" algn="ctr">
              <a:spcBef>
                <a:spcPts val="0"/>
              </a:spcBef>
              <a:spcAft>
                <a:spcPts val="0"/>
              </a:spcAft>
              <a:buClr>
                <a:srgbClr val="000000"/>
              </a:buClr>
              <a:buSzPts val="1800"/>
              <a:buNone/>
              <a:defRPr sz="1800">
                <a:solidFill>
                  <a:srgbClr val="000000"/>
                </a:solidFill>
              </a:defRPr>
            </a:lvl6pPr>
            <a:lvl7pPr lvl="6" algn="ctr">
              <a:spcBef>
                <a:spcPts val="0"/>
              </a:spcBef>
              <a:spcAft>
                <a:spcPts val="0"/>
              </a:spcAft>
              <a:buClr>
                <a:srgbClr val="000000"/>
              </a:buClr>
              <a:buSzPts val="1800"/>
              <a:buNone/>
              <a:defRPr sz="1800">
                <a:solidFill>
                  <a:srgbClr val="000000"/>
                </a:solidFill>
              </a:defRPr>
            </a:lvl7pPr>
            <a:lvl8pPr lvl="7" algn="ctr">
              <a:spcBef>
                <a:spcPts val="0"/>
              </a:spcBef>
              <a:spcAft>
                <a:spcPts val="0"/>
              </a:spcAft>
              <a:buClr>
                <a:srgbClr val="000000"/>
              </a:buClr>
              <a:buSzPts val="1800"/>
              <a:buNone/>
              <a:defRPr sz="1800">
                <a:solidFill>
                  <a:srgbClr val="000000"/>
                </a:solidFill>
              </a:defRPr>
            </a:lvl8pPr>
            <a:lvl9pPr lvl="8" algn="ctr">
              <a:spcBef>
                <a:spcPts val="0"/>
              </a:spcBef>
              <a:spcAft>
                <a:spcPts val="0"/>
              </a:spcAft>
              <a:buClr>
                <a:srgbClr val="000000"/>
              </a:buClr>
              <a:buSzPts val="1800"/>
              <a:buNone/>
              <a:defRPr sz="1800">
                <a:solidFill>
                  <a:srgbClr val="000000"/>
                </a:solidFill>
              </a:defRPr>
            </a:lvl9pPr>
          </a:lstStyle>
          <a:p>
            <a:endParaRPr/>
          </a:p>
        </p:txBody>
      </p:sp>
      <p:sp>
        <p:nvSpPr>
          <p:cNvPr id="21" name="Google Shape;21;p3"/>
          <p:cNvSpPr txBox="1">
            <a:spLocks noGrp="1"/>
          </p:cNvSpPr>
          <p:nvPr>
            <p:ph type="title" idx="2"/>
          </p:nvPr>
        </p:nvSpPr>
        <p:spPr>
          <a:xfrm>
            <a:off x="3727758" y="1476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22" name="Google Shape;22;p3"/>
          <p:cNvSpPr txBox="1">
            <a:spLocks noGrp="1"/>
          </p:cNvSpPr>
          <p:nvPr>
            <p:ph type="title" idx="3"/>
          </p:nvPr>
        </p:nvSpPr>
        <p:spPr>
          <a:xfrm>
            <a:off x="3727758" y="2047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23" name="Google Shape;23;p3"/>
          <p:cNvSpPr txBox="1">
            <a:spLocks noGrp="1"/>
          </p:cNvSpPr>
          <p:nvPr>
            <p:ph type="title" idx="4"/>
          </p:nvPr>
        </p:nvSpPr>
        <p:spPr>
          <a:xfrm>
            <a:off x="3727758" y="2619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24" name="Google Shape;24;p3"/>
          <p:cNvSpPr txBox="1">
            <a:spLocks noGrp="1"/>
          </p:cNvSpPr>
          <p:nvPr>
            <p:ph type="title" idx="5"/>
          </p:nvPr>
        </p:nvSpPr>
        <p:spPr>
          <a:xfrm>
            <a:off x="3727758" y="3190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25" name="Google Shape;25;p3"/>
          <p:cNvSpPr txBox="1">
            <a:spLocks noGrp="1"/>
          </p:cNvSpPr>
          <p:nvPr>
            <p:ph type="title" idx="6"/>
          </p:nvPr>
        </p:nvSpPr>
        <p:spPr>
          <a:xfrm>
            <a:off x="3727758" y="3762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26" name="Google Shape;26;p3"/>
          <p:cNvSpPr txBox="1">
            <a:spLocks noGrp="1"/>
          </p:cNvSpPr>
          <p:nvPr>
            <p:ph type="title" idx="7"/>
          </p:nvPr>
        </p:nvSpPr>
        <p:spPr>
          <a:xfrm>
            <a:off x="4413692" y="9048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7" name="Google Shape;27;p3"/>
          <p:cNvSpPr txBox="1">
            <a:spLocks noGrp="1"/>
          </p:cNvSpPr>
          <p:nvPr>
            <p:ph type="title" idx="8"/>
          </p:nvPr>
        </p:nvSpPr>
        <p:spPr>
          <a:xfrm>
            <a:off x="4413692" y="14763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8" name="Google Shape;28;p3"/>
          <p:cNvSpPr txBox="1">
            <a:spLocks noGrp="1"/>
          </p:cNvSpPr>
          <p:nvPr>
            <p:ph type="title" idx="9"/>
          </p:nvPr>
        </p:nvSpPr>
        <p:spPr>
          <a:xfrm>
            <a:off x="4413692" y="20478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9" name="Google Shape;29;p3"/>
          <p:cNvSpPr txBox="1">
            <a:spLocks noGrp="1"/>
          </p:cNvSpPr>
          <p:nvPr>
            <p:ph type="title" idx="13"/>
          </p:nvPr>
        </p:nvSpPr>
        <p:spPr>
          <a:xfrm>
            <a:off x="4413692" y="26193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30" name="Google Shape;30;p3"/>
          <p:cNvSpPr txBox="1">
            <a:spLocks noGrp="1"/>
          </p:cNvSpPr>
          <p:nvPr>
            <p:ph type="title" idx="14"/>
          </p:nvPr>
        </p:nvSpPr>
        <p:spPr>
          <a:xfrm>
            <a:off x="4413692" y="31908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31" name="Google Shape;31;p3"/>
          <p:cNvSpPr txBox="1">
            <a:spLocks noGrp="1"/>
          </p:cNvSpPr>
          <p:nvPr>
            <p:ph type="title" idx="15"/>
          </p:nvPr>
        </p:nvSpPr>
        <p:spPr>
          <a:xfrm>
            <a:off x="4413692" y="3762338"/>
            <a:ext cx="41694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32" name="Google Shape;32;p3"/>
          <p:cNvSpPr txBox="1"/>
          <p:nvPr/>
        </p:nvSpPr>
        <p:spPr>
          <a:xfrm flipH="1">
            <a:off x="987026" y="934763"/>
            <a:ext cx="1890600" cy="541500"/>
          </a:xfrm>
          <a:prstGeom prst="rect">
            <a:avLst/>
          </a:prstGeom>
          <a:noFill/>
          <a:ln>
            <a:noFill/>
          </a:ln>
        </p:spPr>
        <p:txBody>
          <a:bodyPr spcFirstLastPara="1" wrap="square" lIns="68575" tIns="68575" rIns="68575" bIns="68575" anchor="b" anchorCtr="0">
            <a:noAutofit/>
          </a:bodyPr>
          <a:lstStyle/>
          <a:p>
            <a:pPr marL="0" marR="0" lvl="0" indent="0" algn="r" rtl="0">
              <a:lnSpc>
                <a:spcPct val="100000"/>
              </a:lnSpc>
              <a:spcBef>
                <a:spcPts val="0"/>
              </a:spcBef>
              <a:spcAft>
                <a:spcPts val="0"/>
              </a:spcAft>
              <a:buClr>
                <a:schemeClr val="accent3"/>
              </a:buClr>
              <a:buSzPts val="2700"/>
              <a:buNone/>
            </a:pPr>
            <a:r>
              <a:rPr lang="en" sz="2700" b="1">
                <a:solidFill>
                  <a:schemeClr val="accent3"/>
                </a:solidFill>
              </a:rPr>
              <a:t>OUTLINE</a:t>
            </a:r>
            <a:endParaRPr sz="2700" b="1">
              <a:solidFill>
                <a:schemeClr val="accent3"/>
              </a:solidFill>
            </a:endParaRPr>
          </a:p>
        </p:txBody>
      </p:sp>
      <p:sp>
        <p:nvSpPr>
          <p:cNvPr id="33" name="Google Shape;33;p3"/>
          <p:cNvSpPr/>
          <p:nvPr/>
        </p:nvSpPr>
        <p:spPr>
          <a:xfrm rot="4318091">
            <a:off x="156683" y="1783020"/>
            <a:ext cx="3236039" cy="2544718"/>
          </a:xfrm>
          <a:prstGeom prst="triangle">
            <a:avLst>
              <a:gd name="adj" fmla="val 87445"/>
            </a:avLst>
          </a:prstGeom>
          <a:noFill/>
          <a:ln w="28575" cap="flat" cmpd="sng">
            <a:solidFill>
              <a:schemeClr val="accent3"/>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4" name="Google Shape;34;p3"/>
          <p:cNvSpPr/>
          <p:nvPr/>
        </p:nvSpPr>
        <p:spPr>
          <a:xfrm rot="182847">
            <a:off x="154655" y="2835258"/>
            <a:ext cx="2189496" cy="2017660"/>
          </a:xfrm>
          <a:prstGeom prst="triangle">
            <a:avLst>
              <a:gd name="adj" fmla="val 47453"/>
            </a:avLst>
          </a:prstGeom>
          <a:noFill/>
          <a:ln w="28575" cap="flat" cmpd="sng">
            <a:solidFill>
              <a:schemeClr val="accent4"/>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5" name="Google Shape;35;p3"/>
          <p:cNvSpPr/>
          <p:nvPr/>
        </p:nvSpPr>
        <p:spPr>
          <a:xfrm rot="-183559">
            <a:off x="314001" y="3054398"/>
            <a:ext cx="427209" cy="353023"/>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6" name="Google Shape;36;p3"/>
          <p:cNvSpPr/>
          <p:nvPr/>
        </p:nvSpPr>
        <p:spPr>
          <a:xfrm rot="-1230100">
            <a:off x="953596" y="2030262"/>
            <a:ext cx="591889" cy="511692"/>
          </a:xfrm>
          <a:prstGeom prst="triangle">
            <a:avLst>
              <a:gd name="adj" fmla="val 47453"/>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7" name="Google Shape;37;p3"/>
          <p:cNvSpPr/>
          <p:nvPr/>
        </p:nvSpPr>
        <p:spPr>
          <a:xfrm rot="2482970">
            <a:off x="596045" y="1693369"/>
            <a:ext cx="427024" cy="352856"/>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eneral Rules 1">
  <p:cSld name="TITLE_ONLY_2_2">
    <p:spTree>
      <p:nvGrpSpPr>
        <p:cNvPr id="1" name="Shape 250"/>
        <p:cNvGrpSpPr/>
        <p:nvPr/>
      </p:nvGrpSpPr>
      <p:grpSpPr>
        <a:xfrm>
          <a:off x="0" y="0"/>
          <a:ext cx="0" cy="0"/>
          <a:chOff x="0" y="0"/>
          <a:chExt cx="0" cy="0"/>
        </a:xfrm>
      </p:grpSpPr>
      <p:sp>
        <p:nvSpPr>
          <p:cNvPr id="251" name="Google Shape;251;p21"/>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Report Template</a:t>
            </a:r>
            <a:endParaRPr sz="2300">
              <a:solidFill>
                <a:schemeClr val="accent3"/>
              </a:solidFill>
            </a:endParaRPr>
          </a:p>
        </p:txBody>
      </p:sp>
      <p:sp>
        <p:nvSpPr>
          <p:cNvPr id="252" name="Google Shape;252;p21"/>
          <p:cNvSpPr txBox="1"/>
          <p:nvPr/>
        </p:nvSpPr>
        <p:spPr>
          <a:xfrm>
            <a:off x="449419" y="806100"/>
            <a:ext cx="6969000" cy="478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Hướng dẫn Add template</a:t>
            </a:r>
            <a:endParaRPr sz="1100"/>
          </a:p>
          <a:p>
            <a:pPr marL="342900" lvl="0" indent="-234950" algn="l" rtl="0">
              <a:lnSpc>
                <a:spcPct val="115000"/>
              </a:lnSpc>
              <a:spcBef>
                <a:spcPts val="0"/>
              </a:spcBef>
              <a:spcAft>
                <a:spcPts val="0"/>
              </a:spcAft>
              <a:buSzPts val="1100"/>
              <a:buChar char="-"/>
            </a:pPr>
            <a:r>
              <a:rPr lang="en" sz="1100"/>
              <a:t>Vào </a:t>
            </a:r>
            <a:r>
              <a:rPr lang="en" sz="1100" b="1"/>
              <a:t>Slide</a:t>
            </a:r>
            <a:r>
              <a:rPr lang="en" sz="1100"/>
              <a:t> ⇒ </a:t>
            </a:r>
            <a:r>
              <a:rPr lang="en" sz="1100" b="1"/>
              <a:t>Change theme</a:t>
            </a:r>
            <a:r>
              <a:rPr lang="en" sz="1100"/>
              <a:t> ⇒ </a:t>
            </a:r>
            <a:r>
              <a:rPr lang="en" sz="1100" b="1"/>
              <a:t>Import theme</a:t>
            </a:r>
            <a:r>
              <a:rPr lang="en" sz="1100"/>
              <a:t> ⇒ Search “</a:t>
            </a:r>
            <a:r>
              <a:rPr lang="en" sz="1100" b="1"/>
              <a:t>MBI-DABU ReTe</a:t>
            </a:r>
            <a:r>
              <a:rPr lang="en" sz="1100"/>
              <a:t>” ⇒ </a:t>
            </a:r>
            <a:r>
              <a:rPr lang="en" sz="1100" b="1"/>
              <a:t>Import theme</a:t>
            </a:r>
            <a:endParaRPr sz="1100" b="1"/>
          </a:p>
        </p:txBody>
      </p:sp>
      <p:pic>
        <p:nvPicPr>
          <p:cNvPr id="253" name="Google Shape;253;p21"/>
          <p:cNvPicPr preferRelativeResize="0"/>
          <p:nvPr/>
        </p:nvPicPr>
        <p:blipFill rotWithShape="1">
          <a:blip r:embed="rId2">
            <a:alphaModFix/>
          </a:blip>
          <a:srcRect l="16166" t="6788" r="3325" b="4235"/>
          <a:stretch/>
        </p:blipFill>
        <p:spPr>
          <a:xfrm>
            <a:off x="725713" y="1787391"/>
            <a:ext cx="3888989" cy="2408549"/>
          </a:xfrm>
          <a:prstGeom prst="rect">
            <a:avLst/>
          </a:prstGeom>
          <a:noFill/>
          <a:ln>
            <a:noFill/>
          </a:ln>
          <a:effectLst>
            <a:outerShdw blurRad="157163" algn="bl" rotWithShape="0">
              <a:srgbClr val="000000">
                <a:alpha val="70000"/>
              </a:srgbClr>
            </a:outerShdw>
          </a:effectLst>
        </p:spPr>
      </p:pic>
      <p:sp>
        <p:nvSpPr>
          <p:cNvPr id="254" name="Google Shape;254;p21"/>
          <p:cNvSpPr/>
          <p:nvPr/>
        </p:nvSpPr>
        <p:spPr>
          <a:xfrm>
            <a:off x="949208" y="2870967"/>
            <a:ext cx="324000" cy="105900"/>
          </a:xfrm>
          <a:prstGeom prst="rect">
            <a:avLst/>
          </a:prstGeom>
          <a:no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5" name="Google Shape;255;p21"/>
          <p:cNvSpPr/>
          <p:nvPr/>
        </p:nvSpPr>
        <p:spPr>
          <a:xfrm>
            <a:off x="3951514" y="4058491"/>
            <a:ext cx="514800" cy="137400"/>
          </a:xfrm>
          <a:prstGeom prst="rect">
            <a:avLst/>
          </a:prstGeom>
          <a:no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56" name="Google Shape;256;p21"/>
          <p:cNvPicPr preferRelativeResize="0"/>
          <p:nvPr/>
        </p:nvPicPr>
        <p:blipFill>
          <a:blip r:embed="rId3">
            <a:alphaModFix/>
          </a:blip>
          <a:stretch>
            <a:fillRect/>
          </a:stretch>
        </p:blipFill>
        <p:spPr>
          <a:xfrm>
            <a:off x="5058422" y="1787391"/>
            <a:ext cx="3061715" cy="2408549"/>
          </a:xfrm>
          <a:prstGeom prst="rect">
            <a:avLst/>
          </a:prstGeom>
          <a:noFill/>
          <a:ln>
            <a:noFill/>
          </a:ln>
          <a:effectLst>
            <a:outerShdw blurRad="157163" algn="bl" rotWithShape="0">
              <a:srgbClr val="000000">
                <a:alpha val="70000"/>
              </a:srgbClr>
            </a:outerShdw>
          </a:effectLst>
        </p:spPr>
      </p:pic>
      <p:sp>
        <p:nvSpPr>
          <p:cNvPr id="257" name="Google Shape;257;p21"/>
          <p:cNvSpPr/>
          <p:nvPr/>
        </p:nvSpPr>
        <p:spPr>
          <a:xfrm>
            <a:off x="7418292" y="3918409"/>
            <a:ext cx="687900" cy="187800"/>
          </a:xfrm>
          <a:prstGeom prst="rect">
            <a:avLst/>
          </a:prstGeom>
          <a:no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8" name="Google Shape;258;p21"/>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259" name="Google Shape;259;p21"/>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0" name="Google Shape;260;p21"/>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1" name="Google Shape;261;p21"/>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General Rules 1 1">
  <p:cSld name="TITLE_ONLY_2_2_1">
    <p:spTree>
      <p:nvGrpSpPr>
        <p:cNvPr id="1" name="Shape 262"/>
        <p:cNvGrpSpPr/>
        <p:nvPr/>
      </p:nvGrpSpPr>
      <p:grpSpPr>
        <a:xfrm>
          <a:off x="0" y="0"/>
          <a:ext cx="0" cy="0"/>
          <a:chOff x="0" y="0"/>
          <a:chExt cx="0" cy="0"/>
        </a:xfrm>
      </p:grpSpPr>
      <p:pic>
        <p:nvPicPr>
          <p:cNvPr id="263" name="Google Shape;263;p22"/>
          <p:cNvPicPr preferRelativeResize="0"/>
          <p:nvPr/>
        </p:nvPicPr>
        <p:blipFill>
          <a:blip r:embed="rId2">
            <a:alphaModFix/>
          </a:blip>
          <a:stretch>
            <a:fillRect/>
          </a:stretch>
        </p:blipFill>
        <p:spPr>
          <a:xfrm>
            <a:off x="6238654" y="2184853"/>
            <a:ext cx="2271713" cy="1843088"/>
          </a:xfrm>
          <a:prstGeom prst="rect">
            <a:avLst/>
          </a:prstGeom>
          <a:noFill/>
          <a:ln>
            <a:noFill/>
          </a:ln>
          <a:effectLst>
            <a:outerShdw blurRad="185738" dist="19050" dir="5400000" algn="bl" rotWithShape="0">
              <a:srgbClr val="000000">
                <a:alpha val="50000"/>
              </a:srgbClr>
            </a:outerShdw>
          </a:effectLst>
        </p:spPr>
      </p:pic>
      <p:pic>
        <p:nvPicPr>
          <p:cNvPr id="264" name="Google Shape;264;p22"/>
          <p:cNvPicPr preferRelativeResize="0"/>
          <p:nvPr/>
        </p:nvPicPr>
        <p:blipFill rotWithShape="1">
          <a:blip r:embed="rId3">
            <a:alphaModFix/>
          </a:blip>
          <a:srcRect l="1856" t="7852" r="7135" b="5575"/>
          <a:stretch/>
        </p:blipFill>
        <p:spPr>
          <a:xfrm>
            <a:off x="449419" y="1675050"/>
            <a:ext cx="5351650" cy="2862694"/>
          </a:xfrm>
          <a:prstGeom prst="rect">
            <a:avLst/>
          </a:prstGeom>
          <a:noFill/>
          <a:ln>
            <a:noFill/>
          </a:ln>
          <a:effectLst>
            <a:outerShdw blurRad="200025" dist="19050" dir="5400000" algn="bl" rotWithShape="0">
              <a:srgbClr val="000000">
                <a:alpha val="50000"/>
              </a:srgbClr>
            </a:outerShdw>
          </a:effectLst>
        </p:spPr>
      </p:pic>
      <p:sp>
        <p:nvSpPr>
          <p:cNvPr id="265" name="Google Shape;265;p22"/>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Page Setup</a:t>
            </a:r>
            <a:endParaRPr sz="2300">
              <a:solidFill>
                <a:schemeClr val="accent3"/>
              </a:solidFill>
            </a:endParaRPr>
          </a:p>
        </p:txBody>
      </p:sp>
      <p:sp>
        <p:nvSpPr>
          <p:cNvPr id="266" name="Google Shape;266;p22"/>
          <p:cNvSpPr txBox="1"/>
          <p:nvPr/>
        </p:nvSpPr>
        <p:spPr>
          <a:xfrm>
            <a:off x="449419" y="806100"/>
            <a:ext cx="6969000" cy="4788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Hướng dẫn chỉnh size trang chuẩn</a:t>
            </a:r>
            <a:endParaRPr sz="1100"/>
          </a:p>
          <a:p>
            <a:pPr marL="342900" lvl="0" indent="-234950" algn="l" rtl="0">
              <a:lnSpc>
                <a:spcPct val="115000"/>
              </a:lnSpc>
              <a:spcBef>
                <a:spcPts val="0"/>
              </a:spcBef>
              <a:spcAft>
                <a:spcPts val="0"/>
              </a:spcAft>
              <a:buSzPts val="1100"/>
              <a:buChar char="-"/>
            </a:pPr>
            <a:r>
              <a:rPr lang="en" sz="1100"/>
              <a:t>Vào </a:t>
            </a:r>
            <a:r>
              <a:rPr lang="en" sz="1100" b="1"/>
              <a:t>File</a:t>
            </a:r>
            <a:r>
              <a:rPr lang="en" sz="1100"/>
              <a:t> ⇒ </a:t>
            </a:r>
            <a:r>
              <a:rPr lang="en" sz="1100" b="1"/>
              <a:t>Page Setup</a:t>
            </a:r>
            <a:r>
              <a:rPr lang="en" sz="1100"/>
              <a:t> ⇒ Chọn</a:t>
            </a:r>
            <a:r>
              <a:rPr lang="en" sz="1100" b="1"/>
              <a:t> Custom</a:t>
            </a:r>
            <a:r>
              <a:rPr lang="en" sz="1100"/>
              <a:t> ⇒ Input </a:t>
            </a:r>
            <a:r>
              <a:rPr lang="en" sz="1100" b="1"/>
              <a:t>13.33</a:t>
            </a:r>
            <a:r>
              <a:rPr lang="en" sz="1100"/>
              <a:t> và </a:t>
            </a:r>
            <a:r>
              <a:rPr lang="en" sz="1100" b="1"/>
              <a:t>7.5</a:t>
            </a:r>
            <a:r>
              <a:rPr lang="en" sz="1100"/>
              <a:t> đơn vị </a:t>
            </a:r>
            <a:r>
              <a:rPr lang="en" sz="1100" b="1"/>
              <a:t>Inches</a:t>
            </a:r>
            <a:r>
              <a:rPr lang="en" sz="1100"/>
              <a:t> ⇒ </a:t>
            </a:r>
            <a:r>
              <a:rPr lang="en" sz="1100" b="1"/>
              <a:t>Apply</a:t>
            </a:r>
            <a:endParaRPr sz="1100" b="1"/>
          </a:p>
        </p:txBody>
      </p:sp>
      <p:sp>
        <p:nvSpPr>
          <p:cNvPr id="267" name="Google Shape;267;p22"/>
          <p:cNvSpPr/>
          <p:nvPr/>
        </p:nvSpPr>
        <p:spPr>
          <a:xfrm>
            <a:off x="667595" y="3747805"/>
            <a:ext cx="549900" cy="137400"/>
          </a:xfrm>
          <a:prstGeom prst="rect">
            <a:avLst/>
          </a:prstGeom>
          <a:no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8" name="Google Shape;268;p22"/>
          <p:cNvSpPr/>
          <p:nvPr/>
        </p:nvSpPr>
        <p:spPr>
          <a:xfrm>
            <a:off x="7614760" y="3562737"/>
            <a:ext cx="816600" cy="367800"/>
          </a:xfrm>
          <a:prstGeom prst="rect">
            <a:avLst/>
          </a:prstGeom>
          <a:noFill/>
          <a:ln w="9525" cap="flat" cmpd="sng">
            <a:solidFill>
              <a:srgbClr val="FF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9" name="Google Shape;269;p22"/>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270" name="Google Shape;270;p22"/>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1" name="Google Shape;271;p22"/>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template">
  <p:cSld name="TITLE_ONLY_2_1">
    <p:spTree>
      <p:nvGrpSpPr>
        <p:cNvPr id="1" name="Shape 273"/>
        <p:cNvGrpSpPr/>
        <p:nvPr/>
      </p:nvGrpSpPr>
      <p:grpSpPr>
        <a:xfrm>
          <a:off x="0" y="0"/>
          <a:ext cx="0" cy="0"/>
          <a:chOff x="0" y="0"/>
          <a:chExt cx="0" cy="0"/>
        </a:xfrm>
      </p:grpSpPr>
      <p:sp>
        <p:nvSpPr>
          <p:cNvPr id="274" name="Google Shape;274;p23"/>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Table Template</a:t>
            </a:r>
            <a:endParaRPr sz="2300">
              <a:solidFill>
                <a:schemeClr val="accent3"/>
              </a:solidFill>
            </a:endParaRPr>
          </a:p>
        </p:txBody>
      </p:sp>
      <p:graphicFrame>
        <p:nvGraphicFramePr>
          <p:cNvPr id="275" name="Google Shape;275;p23"/>
          <p:cNvGraphicFramePr/>
          <p:nvPr/>
        </p:nvGraphicFramePr>
        <p:xfrm>
          <a:off x="490658" y="1753403"/>
          <a:ext cx="3000000" cy="3000000"/>
        </p:xfrm>
        <a:graphic>
          <a:graphicData uri="http://schemas.openxmlformats.org/drawingml/2006/table">
            <a:tbl>
              <a:tblPr>
                <a:noFill/>
                <a:tableStyleId>{12BC01BD-C67D-4DB6-9ED2-286A88166A87}</a:tableStyleId>
              </a:tblPr>
              <a:tblGrid>
                <a:gridCol w="898525">
                  <a:extLst>
                    <a:ext uri="{9D8B030D-6E8A-4147-A177-3AD203B41FA5}">
                      <a16:colId xmlns:a16="http://schemas.microsoft.com/office/drawing/2014/main" val="20000"/>
                    </a:ext>
                  </a:extLst>
                </a:gridCol>
                <a:gridCol w="1718300">
                  <a:extLst>
                    <a:ext uri="{9D8B030D-6E8A-4147-A177-3AD203B41FA5}">
                      <a16:colId xmlns:a16="http://schemas.microsoft.com/office/drawing/2014/main" val="20001"/>
                    </a:ext>
                  </a:extLst>
                </a:gridCol>
              </a:tblGrid>
              <a:tr h="259100">
                <a:tc>
                  <a:txBody>
                    <a:bodyPr/>
                    <a:lstStyle/>
                    <a:p>
                      <a:pPr marL="0" lvl="0" indent="0" algn="ctr" rtl="0">
                        <a:lnSpc>
                          <a:spcPct val="115000"/>
                        </a:lnSpc>
                        <a:spcBef>
                          <a:spcPts val="0"/>
                        </a:spcBef>
                        <a:spcAft>
                          <a:spcPts val="0"/>
                        </a:spcAft>
                        <a:buNone/>
                      </a:pPr>
                      <a:r>
                        <a:rPr lang="en" sz="900" b="1">
                          <a:solidFill>
                            <a:srgbClr val="FFFFFF"/>
                          </a:solidFill>
                        </a:rPr>
                        <a:t>Type</a:t>
                      </a:r>
                      <a:endParaRPr sz="900" b="1">
                        <a:solidFill>
                          <a:srgbClr val="FFFFFF"/>
                        </a:solidFill>
                      </a:endParaRPr>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b="1">
                          <a:solidFill>
                            <a:srgbClr val="FFFFFF"/>
                          </a:solidFill>
                        </a:rPr>
                        <a:t>Feature</a:t>
                      </a:r>
                      <a:endParaRPr sz="900" b="1">
                        <a:solidFill>
                          <a:srgbClr val="FFFFFF"/>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B7B7B7">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10750">
                <a:tc>
                  <a:txBody>
                    <a:bodyPr/>
                    <a:lstStyle/>
                    <a:p>
                      <a:pPr marL="0" lvl="0" indent="0" algn="l" rtl="0">
                        <a:lnSpc>
                          <a:spcPct val="115000"/>
                        </a:lnSpc>
                        <a:spcBef>
                          <a:spcPts val="0"/>
                        </a:spcBef>
                        <a:spcAft>
                          <a:spcPts val="0"/>
                        </a:spcAft>
                        <a:buNone/>
                      </a:pPr>
                      <a:r>
                        <a:rPr lang="en" sz="900"/>
                        <a:t>A comment</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Comment, Like, report</a:t>
                      </a:r>
                      <a:endParaRPr sz="900">
                        <a:solidFill>
                          <a:srgbClr val="999999"/>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1"/>
                  </a:ext>
                </a:extLst>
              </a:tr>
              <a:tr h="410750">
                <a:tc>
                  <a:txBody>
                    <a:bodyPr/>
                    <a:lstStyle/>
                    <a:p>
                      <a:pPr marL="0" lvl="0" indent="0" algn="l" rtl="0">
                        <a:lnSpc>
                          <a:spcPct val="115000"/>
                        </a:lnSpc>
                        <a:spcBef>
                          <a:spcPts val="0"/>
                        </a:spcBef>
                        <a:spcAft>
                          <a:spcPts val="0"/>
                        </a:spcAft>
                        <a:buNone/>
                      </a:pPr>
                      <a:r>
                        <a:rPr lang="en" sz="900"/>
                        <a:t>A ranking</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Vote, favorite, share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2"/>
                  </a:ext>
                </a:extLst>
              </a:tr>
              <a:tr h="527725">
                <a:tc>
                  <a:txBody>
                    <a:bodyPr/>
                    <a:lstStyle/>
                    <a:p>
                      <a:pPr marL="0" lvl="0" indent="0" algn="l" rtl="0">
                        <a:lnSpc>
                          <a:spcPct val="115000"/>
                        </a:lnSpc>
                        <a:spcBef>
                          <a:spcPts val="0"/>
                        </a:spcBef>
                        <a:spcAft>
                          <a:spcPts val="0"/>
                        </a:spcAft>
                        <a:buNone/>
                      </a:pPr>
                      <a:r>
                        <a:rPr lang="en" sz="900"/>
                        <a:t>A post</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Post, hashtag, like, comment, share, save picture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3"/>
                  </a:ext>
                </a:extLst>
              </a:tr>
              <a:tr h="410750">
                <a:tc>
                  <a:txBody>
                    <a:bodyPr/>
                    <a:lstStyle/>
                    <a:p>
                      <a:pPr marL="0" lvl="0" indent="0" algn="l" rtl="0">
                        <a:lnSpc>
                          <a:spcPct val="115000"/>
                        </a:lnSpc>
                        <a:spcBef>
                          <a:spcPts val="0"/>
                        </a:spcBef>
                        <a:spcAft>
                          <a:spcPts val="0"/>
                        </a:spcAft>
                        <a:buNone/>
                      </a:pPr>
                      <a:r>
                        <a:rPr lang="en" sz="900"/>
                        <a:t>A topic</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Create topic, hashtag, like, comment, share, follow</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4"/>
                  </a:ext>
                </a:extLst>
              </a:tr>
              <a:tr h="410750">
                <a:tc>
                  <a:txBody>
                    <a:bodyPr/>
                    <a:lstStyle/>
                    <a:p>
                      <a:pPr marL="0" lvl="0" indent="0" algn="l" rtl="0">
                        <a:lnSpc>
                          <a:spcPct val="115000"/>
                        </a:lnSpc>
                        <a:spcBef>
                          <a:spcPts val="0"/>
                        </a:spcBef>
                        <a:spcAft>
                          <a:spcPts val="0"/>
                        </a:spcAft>
                        <a:buNone/>
                      </a:pPr>
                      <a:r>
                        <a:rPr lang="en" sz="900"/>
                        <a:t>A collection</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Rating, add to favorite, like, share, search</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5"/>
                  </a:ext>
                </a:extLst>
              </a:tr>
              <a:tr h="410750">
                <a:tc>
                  <a:txBody>
                    <a:bodyPr/>
                    <a:lstStyle/>
                    <a:p>
                      <a:pPr marL="0" lvl="0" indent="0" algn="l" rtl="0">
                        <a:lnSpc>
                          <a:spcPct val="115000"/>
                        </a:lnSpc>
                        <a:spcBef>
                          <a:spcPts val="0"/>
                        </a:spcBef>
                        <a:spcAft>
                          <a:spcPts val="0"/>
                        </a:spcAft>
                        <a:buNone/>
                      </a:pPr>
                      <a:r>
                        <a:rPr lang="en" sz="900"/>
                        <a:t>A mini cinema</a:t>
                      </a:r>
                      <a:endParaRPr sz="900"/>
                    </a:p>
                  </a:txBody>
                  <a:tcPr marL="45600" marR="45600" marT="45700" marB="45700">
                    <a:lnL w="9525" cap="flat" cmpd="sng">
                      <a:solidFill>
                        <a:srgbClr val="666666"/>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900"/>
                        <a:t>Create a group, setting, join a group, share, monitoring</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276" name="Google Shape;276;p23"/>
          <p:cNvGraphicFramePr/>
          <p:nvPr/>
        </p:nvGraphicFramePr>
        <p:xfrm>
          <a:off x="3362752" y="1753403"/>
          <a:ext cx="3000000" cy="3000000"/>
        </p:xfrm>
        <a:graphic>
          <a:graphicData uri="http://schemas.openxmlformats.org/drawingml/2006/table">
            <a:tbl>
              <a:tblPr>
                <a:noFill/>
                <a:tableStyleId>{12BC01BD-C67D-4DB6-9ED2-286A88166A87}</a:tableStyleId>
              </a:tblPr>
              <a:tblGrid>
                <a:gridCol w="842900">
                  <a:extLst>
                    <a:ext uri="{9D8B030D-6E8A-4147-A177-3AD203B41FA5}">
                      <a16:colId xmlns:a16="http://schemas.microsoft.com/office/drawing/2014/main" val="20000"/>
                    </a:ext>
                  </a:extLst>
                </a:gridCol>
                <a:gridCol w="1611900">
                  <a:extLst>
                    <a:ext uri="{9D8B030D-6E8A-4147-A177-3AD203B41FA5}">
                      <a16:colId xmlns:a16="http://schemas.microsoft.com/office/drawing/2014/main" val="20001"/>
                    </a:ext>
                  </a:extLst>
                </a:gridCol>
              </a:tblGrid>
              <a:tr h="259100">
                <a:tc>
                  <a:txBody>
                    <a:bodyPr/>
                    <a:lstStyle/>
                    <a:p>
                      <a:pPr marL="0" lvl="0" indent="0" algn="ctr" rtl="0">
                        <a:lnSpc>
                          <a:spcPct val="115000"/>
                        </a:lnSpc>
                        <a:spcBef>
                          <a:spcPts val="0"/>
                        </a:spcBef>
                        <a:spcAft>
                          <a:spcPts val="0"/>
                        </a:spcAft>
                        <a:buNone/>
                      </a:pPr>
                      <a:r>
                        <a:rPr lang="en" sz="900" b="1">
                          <a:solidFill>
                            <a:schemeClr val="accent2"/>
                          </a:solidFill>
                        </a:rPr>
                        <a:t>Type</a:t>
                      </a:r>
                      <a:endParaRPr sz="900" b="1">
                        <a:solidFill>
                          <a:schemeClr val="accent2"/>
                        </a:solidFill>
                      </a:endParaRPr>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lnSpc>
                          <a:spcPct val="115000"/>
                        </a:lnSpc>
                        <a:spcBef>
                          <a:spcPts val="0"/>
                        </a:spcBef>
                        <a:spcAft>
                          <a:spcPts val="0"/>
                        </a:spcAft>
                        <a:buNone/>
                      </a:pPr>
                      <a:r>
                        <a:rPr lang="en" sz="900" b="1">
                          <a:solidFill>
                            <a:schemeClr val="accent2"/>
                          </a:solidFill>
                        </a:rPr>
                        <a:t>Feature</a:t>
                      </a:r>
                      <a:endParaRPr sz="900" b="1">
                        <a:solidFill>
                          <a:schemeClr val="accent2"/>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0"/>
                  </a:ext>
                </a:extLst>
              </a:tr>
              <a:tr h="410750">
                <a:tc>
                  <a:txBody>
                    <a:bodyPr/>
                    <a:lstStyle/>
                    <a:p>
                      <a:pPr marL="0" lvl="0" indent="0" algn="l" rtl="0">
                        <a:lnSpc>
                          <a:spcPct val="115000"/>
                        </a:lnSpc>
                        <a:spcBef>
                          <a:spcPts val="0"/>
                        </a:spcBef>
                        <a:spcAft>
                          <a:spcPts val="0"/>
                        </a:spcAft>
                        <a:buNone/>
                      </a:pPr>
                      <a:r>
                        <a:rPr lang="en" sz="900"/>
                        <a:t>A comment</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Comment, Like, report</a:t>
                      </a:r>
                      <a:endParaRPr sz="900">
                        <a:solidFill>
                          <a:srgbClr val="999999"/>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1"/>
                  </a:ext>
                </a:extLst>
              </a:tr>
              <a:tr h="410750">
                <a:tc>
                  <a:txBody>
                    <a:bodyPr/>
                    <a:lstStyle/>
                    <a:p>
                      <a:pPr marL="0" lvl="0" indent="0" algn="l" rtl="0">
                        <a:lnSpc>
                          <a:spcPct val="115000"/>
                        </a:lnSpc>
                        <a:spcBef>
                          <a:spcPts val="0"/>
                        </a:spcBef>
                        <a:spcAft>
                          <a:spcPts val="0"/>
                        </a:spcAft>
                        <a:buNone/>
                      </a:pPr>
                      <a:r>
                        <a:rPr lang="en" sz="900"/>
                        <a:t>A ranking</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Vote, favorite, share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2"/>
                  </a:ext>
                </a:extLst>
              </a:tr>
              <a:tr h="527725">
                <a:tc>
                  <a:txBody>
                    <a:bodyPr/>
                    <a:lstStyle/>
                    <a:p>
                      <a:pPr marL="0" lvl="0" indent="0" algn="l" rtl="0">
                        <a:lnSpc>
                          <a:spcPct val="115000"/>
                        </a:lnSpc>
                        <a:spcBef>
                          <a:spcPts val="0"/>
                        </a:spcBef>
                        <a:spcAft>
                          <a:spcPts val="0"/>
                        </a:spcAft>
                        <a:buNone/>
                      </a:pPr>
                      <a:r>
                        <a:rPr lang="en" sz="900"/>
                        <a:t>A post</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Post, hashtag, like, comment, share, save picture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3"/>
                  </a:ext>
                </a:extLst>
              </a:tr>
              <a:tr h="410750">
                <a:tc>
                  <a:txBody>
                    <a:bodyPr/>
                    <a:lstStyle/>
                    <a:p>
                      <a:pPr marL="0" lvl="0" indent="0" algn="l" rtl="0">
                        <a:lnSpc>
                          <a:spcPct val="115000"/>
                        </a:lnSpc>
                        <a:spcBef>
                          <a:spcPts val="0"/>
                        </a:spcBef>
                        <a:spcAft>
                          <a:spcPts val="0"/>
                        </a:spcAft>
                        <a:buNone/>
                      </a:pPr>
                      <a:r>
                        <a:rPr lang="en" sz="900"/>
                        <a:t>A topic</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Create topic, hashtag, like, comment, share, follow</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4"/>
                  </a:ext>
                </a:extLst>
              </a:tr>
              <a:tr h="410750">
                <a:tc>
                  <a:txBody>
                    <a:bodyPr/>
                    <a:lstStyle/>
                    <a:p>
                      <a:pPr marL="0" lvl="0" indent="0" algn="l" rtl="0">
                        <a:lnSpc>
                          <a:spcPct val="115000"/>
                        </a:lnSpc>
                        <a:spcBef>
                          <a:spcPts val="0"/>
                        </a:spcBef>
                        <a:spcAft>
                          <a:spcPts val="0"/>
                        </a:spcAft>
                        <a:buNone/>
                      </a:pPr>
                      <a:r>
                        <a:rPr lang="en" sz="900"/>
                        <a:t>A collection</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Rating, add to favorite, like, share, search</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B7B7B7">
                          <a:alpha val="0"/>
                        </a:srgbClr>
                      </a:solidFill>
                      <a:prstDash val="solid"/>
                      <a:round/>
                      <a:headEnd type="none" w="sm" len="sm"/>
                      <a:tailEnd type="none" w="sm" len="sm"/>
                    </a:lnB>
                  </a:tcPr>
                </a:tc>
                <a:extLst>
                  <a:ext uri="{0D108BD9-81ED-4DB2-BD59-A6C34878D82A}">
                    <a16:rowId xmlns:a16="http://schemas.microsoft.com/office/drawing/2014/main" val="10005"/>
                  </a:ext>
                </a:extLst>
              </a:tr>
              <a:tr h="410750">
                <a:tc>
                  <a:txBody>
                    <a:bodyPr/>
                    <a:lstStyle/>
                    <a:p>
                      <a:pPr marL="0" lvl="0" indent="0" algn="l" rtl="0">
                        <a:lnSpc>
                          <a:spcPct val="115000"/>
                        </a:lnSpc>
                        <a:spcBef>
                          <a:spcPts val="0"/>
                        </a:spcBef>
                        <a:spcAft>
                          <a:spcPts val="0"/>
                        </a:spcAft>
                        <a:buNone/>
                      </a:pPr>
                      <a:r>
                        <a:rPr lang="en" sz="900"/>
                        <a:t>A mini cinema</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999999">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Create a group, setting, join a group, share, monitoring</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B7B7B7">
                          <a:alpha val="0"/>
                        </a:srgbClr>
                      </a:solidFill>
                      <a:prstDash val="solid"/>
                      <a:round/>
                      <a:headEnd type="none" w="sm" len="sm"/>
                      <a:tailEnd type="none" w="sm" len="sm"/>
                    </a:lnT>
                    <a:lnB w="9525" cap="flat" cmpd="sng">
                      <a:solidFill>
                        <a:srgbClr val="999999">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277" name="Google Shape;277;p23"/>
          <p:cNvGraphicFramePr/>
          <p:nvPr/>
        </p:nvGraphicFramePr>
        <p:xfrm>
          <a:off x="6088971" y="1753403"/>
          <a:ext cx="3000000" cy="3000000"/>
        </p:xfrm>
        <a:graphic>
          <a:graphicData uri="http://schemas.openxmlformats.org/drawingml/2006/table">
            <a:tbl>
              <a:tblPr>
                <a:noFill/>
                <a:tableStyleId>{12BC01BD-C67D-4DB6-9ED2-286A88166A87}</a:tableStyleId>
              </a:tblPr>
              <a:tblGrid>
                <a:gridCol w="842900">
                  <a:extLst>
                    <a:ext uri="{9D8B030D-6E8A-4147-A177-3AD203B41FA5}">
                      <a16:colId xmlns:a16="http://schemas.microsoft.com/office/drawing/2014/main" val="20000"/>
                    </a:ext>
                  </a:extLst>
                </a:gridCol>
                <a:gridCol w="1611900">
                  <a:extLst>
                    <a:ext uri="{9D8B030D-6E8A-4147-A177-3AD203B41FA5}">
                      <a16:colId xmlns:a16="http://schemas.microsoft.com/office/drawing/2014/main" val="20001"/>
                    </a:ext>
                  </a:extLst>
                </a:gridCol>
              </a:tblGrid>
              <a:tr h="259100">
                <a:tc>
                  <a:txBody>
                    <a:bodyPr/>
                    <a:lstStyle/>
                    <a:p>
                      <a:pPr marL="0" lvl="0" indent="0" algn="ctr" rtl="0">
                        <a:lnSpc>
                          <a:spcPct val="115000"/>
                        </a:lnSpc>
                        <a:spcBef>
                          <a:spcPts val="0"/>
                        </a:spcBef>
                        <a:spcAft>
                          <a:spcPts val="0"/>
                        </a:spcAft>
                        <a:buNone/>
                      </a:pPr>
                      <a:r>
                        <a:rPr lang="en" sz="900" b="1">
                          <a:solidFill>
                            <a:schemeClr val="accent2"/>
                          </a:solidFill>
                        </a:rPr>
                        <a:t>Type</a:t>
                      </a:r>
                      <a:endParaRPr sz="900" b="1">
                        <a:solidFill>
                          <a:schemeClr val="accent2"/>
                        </a:solidFill>
                      </a:endParaRPr>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00" b="1">
                          <a:solidFill>
                            <a:schemeClr val="accent2"/>
                          </a:solidFill>
                        </a:rPr>
                        <a:t>Feature</a:t>
                      </a:r>
                      <a:endParaRPr sz="900" b="1">
                        <a:solidFill>
                          <a:schemeClr val="accent2"/>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rgbClr val="999999">
                          <a:alpha val="0"/>
                        </a:srgbClr>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410750">
                <a:tc>
                  <a:txBody>
                    <a:bodyPr/>
                    <a:lstStyle/>
                    <a:p>
                      <a:pPr marL="0" lvl="0" indent="0" algn="l" rtl="0">
                        <a:lnSpc>
                          <a:spcPct val="115000"/>
                        </a:lnSpc>
                        <a:spcBef>
                          <a:spcPts val="0"/>
                        </a:spcBef>
                        <a:spcAft>
                          <a:spcPts val="0"/>
                        </a:spcAft>
                        <a:buNone/>
                      </a:pPr>
                      <a:r>
                        <a:rPr lang="en" sz="900"/>
                        <a:t>A comment</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l" rtl="0">
                        <a:spcBef>
                          <a:spcPts val="0"/>
                        </a:spcBef>
                        <a:spcAft>
                          <a:spcPts val="0"/>
                        </a:spcAft>
                        <a:buNone/>
                      </a:pPr>
                      <a:r>
                        <a:rPr lang="en" sz="900"/>
                        <a:t>Comment, Like, report</a:t>
                      </a:r>
                      <a:endParaRPr sz="900">
                        <a:solidFill>
                          <a:srgbClr val="999999"/>
                        </a:solidFill>
                      </a:endParaRPr>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1"/>
                  </a:ext>
                </a:extLst>
              </a:tr>
              <a:tr h="410750">
                <a:tc>
                  <a:txBody>
                    <a:bodyPr/>
                    <a:lstStyle/>
                    <a:p>
                      <a:pPr marL="0" lvl="0" indent="0" algn="l" rtl="0">
                        <a:lnSpc>
                          <a:spcPct val="115000"/>
                        </a:lnSpc>
                        <a:spcBef>
                          <a:spcPts val="0"/>
                        </a:spcBef>
                        <a:spcAft>
                          <a:spcPts val="0"/>
                        </a:spcAft>
                        <a:buNone/>
                      </a:pPr>
                      <a:r>
                        <a:rPr lang="en" sz="900"/>
                        <a:t>A ranking</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l" rtl="0">
                        <a:spcBef>
                          <a:spcPts val="0"/>
                        </a:spcBef>
                        <a:spcAft>
                          <a:spcPts val="0"/>
                        </a:spcAft>
                        <a:buNone/>
                      </a:pPr>
                      <a:r>
                        <a:rPr lang="en" sz="900"/>
                        <a:t>Vote, favorite, share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2"/>
                  </a:ext>
                </a:extLst>
              </a:tr>
              <a:tr h="527725">
                <a:tc>
                  <a:txBody>
                    <a:bodyPr/>
                    <a:lstStyle/>
                    <a:p>
                      <a:pPr marL="0" lvl="0" indent="0" algn="l" rtl="0">
                        <a:lnSpc>
                          <a:spcPct val="115000"/>
                        </a:lnSpc>
                        <a:spcBef>
                          <a:spcPts val="0"/>
                        </a:spcBef>
                        <a:spcAft>
                          <a:spcPts val="0"/>
                        </a:spcAft>
                        <a:buNone/>
                      </a:pPr>
                      <a:r>
                        <a:rPr lang="en" sz="900"/>
                        <a:t>A post</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l" rtl="0">
                        <a:spcBef>
                          <a:spcPts val="0"/>
                        </a:spcBef>
                        <a:spcAft>
                          <a:spcPts val="0"/>
                        </a:spcAft>
                        <a:buNone/>
                      </a:pPr>
                      <a:r>
                        <a:rPr lang="en" sz="900"/>
                        <a:t>Post, hashtag, like, comment, share, save picture</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3"/>
                  </a:ext>
                </a:extLst>
              </a:tr>
              <a:tr h="410750">
                <a:tc>
                  <a:txBody>
                    <a:bodyPr/>
                    <a:lstStyle/>
                    <a:p>
                      <a:pPr marL="0" lvl="0" indent="0" algn="l" rtl="0">
                        <a:lnSpc>
                          <a:spcPct val="115000"/>
                        </a:lnSpc>
                        <a:spcBef>
                          <a:spcPts val="0"/>
                        </a:spcBef>
                        <a:spcAft>
                          <a:spcPts val="0"/>
                        </a:spcAft>
                        <a:buNone/>
                      </a:pPr>
                      <a:r>
                        <a:rPr lang="en" sz="900"/>
                        <a:t>A topic</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l" rtl="0">
                        <a:spcBef>
                          <a:spcPts val="0"/>
                        </a:spcBef>
                        <a:spcAft>
                          <a:spcPts val="0"/>
                        </a:spcAft>
                        <a:buNone/>
                      </a:pPr>
                      <a:r>
                        <a:rPr lang="en" sz="900"/>
                        <a:t>Create topic, hashtag, like, comment, share, follow</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4"/>
                  </a:ext>
                </a:extLst>
              </a:tr>
              <a:tr h="410750">
                <a:tc>
                  <a:txBody>
                    <a:bodyPr/>
                    <a:lstStyle/>
                    <a:p>
                      <a:pPr marL="0" lvl="0" indent="0" algn="l" rtl="0">
                        <a:lnSpc>
                          <a:spcPct val="115000"/>
                        </a:lnSpc>
                        <a:spcBef>
                          <a:spcPts val="0"/>
                        </a:spcBef>
                        <a:spcAft>
                          <a:spcPts val="0"/>
                        </a:spcAft>
                        <a:buNone/>
                      </a:pPr>
                      <a:r>
                        <a:rPr lang="en" sz="900"/>
                        <a:t>A collection</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l" rtl="0">
                        <a:spcBef>
                          <a:spcPts val="0"/>
                        </a:spcBef>
                        <a:spcAft>
                          <a:spcPts val="0"/>
                        </a:spcAft>
                        <a:buNone/>
                      </a:pPr>
                      <a:r>
                        <a:rPr lang="en" sz="900"/>
                        <a:t>Rating, add to favorite, like, share, search</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5"/>
                  </a:ext>
                </a:extLst>
              </a:tr>
              <a:tr h="410750">
                <a:tc>
                  <a:txBody>
                    <a:bodyPr/>
                    <a:lstStyle/>
                    <a:p>
                      <a:pPr marL="0" lvl="0" indent="0" algn="l" rtl="0">
                        <a:lnSpc>
                          <a:spcPct val="115000"/>
                        </a:lnSpc>
                        <a:spcBef>
                          <a:spcPts val="0"/>
                        </a:spcBef>
                        <a:spcAft>
                          <a:spcPts val="0"/>
                        </a:spcAft>
                        <a:buNone/>
                      </a:pPr>
                      <a:r>
                        <a:rPr lang="en" sz="900"/>
                        <a:t>A mini cinema</a:t>
                      </a:r>
                      <a:endParaRPr sz="900"/>
                    </a:p>
                  </a:txBody>
                  <a:tcPr marL="45600" marR="45600" marT="45700" marB="45700">
                    <a:lnL w="9525" cap="flat" cmpd="sng">
                      <a:solidFill>
                        <a:srgbClr val="999999">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rgbClr val="999999">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a:t>Create a group, setting, join a group, share, monitoring</a:t>
                      </a:r>
                      <a:endParaRPr sz="900"/>
                    </a:p>
                  </a:txBody>
                  <a:tcPr marL="45600" marR="45600" marT="45700" marB="45700">
                    <a:lnL w="9525" cap="flat" cmpd="sng">
                      <a:solidFill>
                        <a:srgbClr val="B7B7B7">
                          <a:alpha val="0"/>
                        </a:srgbClr>
                      </a:solidFill>
                      <a:prstDash val="solid"/>
                      <a:round/>
                      <a:headEnd type="none" w="sm" len="sm"/>
                      <a:tailEnd type="none" w="sm" len="sm"/>
                    </a:lnL>
                    <a:lnR w="9525" cap="flat" cmpd="sng">
                      <a:solidFill>
                        <a:srgbClr val="B7B7B7">
                          <a:alpha val="0"/>
                        </a:srgbClr>
                      </a:solidFill>
                      <a:prstDash val="solid"/>
                      <a:round/>
                      <a:headEnd type="none" w="sm" len="sm"/>
                      <a:tailEnd type="none" w="sm" len="sm"/>
                    </a:lnR>
                    <a:lnT w="9525" cap="flat" cmpd="sng">
                      <a:solidFill>
                        <a:schemeClr val="accent1"/>
                      </a:solidFill>
                      <a:prstDash val="dash"/>
                      <a:round/>
                      <a:headEnd type="none" w="sm" len="sm"/>
                      <a:tailEnd type="none" w="sm" len="sm"/>
                    </a:lnT>
                    <a:lnB w="9525" cap="flat" cmpd="sng">
                      <a:solidFill>
                        <a:srgbClr val="999999">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78" name="Google Shape;278;p23"/>
          <p:cNvSpPr txBox="1"/>
          <p:nvPr/>
        </p:nvSpPr>
        <p:spPr>
          <a:xfrm>
            <a:off x="454764" y="893625"/>
            <a:ext cx="8343300" cy="5562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Hướng dẫn sử dụng:</a:t>
            </a:r>
            <a:endParaRPr sz="1100"/>
          </a:p>
          <a:p>
            <a:pPr marL="342900" lvl="0" indent="-234950" algn="l" rtl="0">
              <a:lnSpc>
                <a:spcPct val="115000"/>
              </a:lnSpc>
              <a:spcBef>
                <a:spcPts val="0"/>
              </a:spcBef>
              <a:spcAft>
                <a:spcPts val="0"/>
              </a:spcAft>
              <a:buSzPts val="1100"/>
              <a:buChar char="-"/>
            </a:pPr>
            <a:r>
              <a:rPr lang="en" sz="1100"/>
              <a:t>Vào </a:t>
            </a:r>
            <a:r>
              <a:rPr lang="en" sz="1100" b="1"/>
              <a:t>Slide</a:t>
            </a:r>
            <a:r>
              <a:rPr lang="en" sz="1100"/>
              <a:t> ⇒ Chọn </a:t>
            </a:r>
            <a:r>
              <a:rPr lang="en" sz="1100" b="1"/>
              <a:t>Edit master</a:t>
            </a:r>
            <a:r>
              <a:rPr lang="en" sz="1100"/>
              <a:t> ⇒ Copy template bảng muốn dùng và paste ra slide</a:t>
            </a:r>
            <a:endParaRPr sz="1100"/>
          </a:p>
        </p:txBody>
      </p:sp>
      <p:sp>
        <p:nvSpPr>
          <p:cNvPr id="279" name="Google Shape;279;p23"/>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280" name="Google Shape;280;p23"/>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1" name="Google Shape;281;p23"/>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2" name="Google Shape;282;p23"/>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hart template">
  <p:cSld name="TITLE_ONLY_2_1_1">
    <p:spTree>
      <p:nvGrpSpPr>
        <p:cNvPr id="1" name="Shape 283"/>
        <p:cNvGrpSpPr/>
        <p:nvPr/>
      </p:nvGrpSpPr>
      <p:grpSpPr>
        <a:xfrm>
          <a:off x="0" y="0"/>
          <a:ext cx="0" cy="0"/>
          <a:chOff x="0" y="0"/>
          <a:chExt cx="0" cy="0"/>
        </a:xfrm>
      </p:grpSpPr>
      <p:sp>
        <p:nvSpPr>
          <p:cNvPr id="284" name="Google Shape;284;p24"/>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Chart Template</a:t>
            </a:r>
            <a:endParaRPr sz="2300">
              <a:solidFill>
                <a:schemeClr val="accent3"/>
              </a:solidFill>
            </a:endParaRPr>
          </a:p>
        </p:txBody>
      </p:sp>
      <p:pic>
        <p:nvPicPr>
          <p:cNvPr id="285" name="Google Shape;285;p24" title="Points scored"/>
          <p:cNvPicPr preferRelativeResize="0"/>
          <p:nvPr/>
        </p:nvPicPr>
        <p:blipFill>
          <a:blip r:embed="rId2">
            <a:alphaModFix/>
          </a:blip>
          <a:stretch>
            <a:fillRect/>
          </a:stretch>
        </p:blipFill>
        <p:spPr>
          <a:xfrm>
            <a:off x="705983" y="1613016"/>
            <a:ext cx="3815061" cy="2358961"/>
          </a:xfrm>
          <a:prstGeom prst="rect">
            <a:avLst/>
          </a:prstGeom>
          <a:noFill/>
          <a:ln>
            <a:noFill/>
          </a:ln>
        </p:spPr>
      </p:pic>
      <p:pic>
        <p:nvPicPr>
          <p:cNvPr id="286" name="Google Shape;286;p24" title="Points scored"/>
          <p:cNvPicPr preferRelativeResize="0"/>
          <p:nvPr/>
        </p:nvPicPr>
        <p:blipFill>
          <a:blip r:embed="rId3">
            <a:alphaModFix/>
          </a:blip>
          <a:stretch>
            <a:fillRect/>
          </a:stretch>
        </p:blipFill>
        <p:spPr>
          <a:xfrm>
            <a:off x="4717574" y="1613006"/>
            <a:ext cx="3815061" cy="2358976"/>
          </a:xfrm>
          <a:prstGeom prst="rect">
            <a:avLst/>
          </a:prstGeom>
          <a:noFill/>
          <a:ln>
            <a:noFill/>
          </a:ln>
        </p:spPr>
      </p:pic>
      <p:sp>
        <p:nvSpPr>
          <p:cNvPr id="287" name="Google Shape;287;p24"/>
          <p:cNvSpPr txBox="1"/>
          <p:nvPr/>
        </p:nvSpPr>
        <p:spPr>
          <a:xfrm>
            <a:off x="449419" y="527550"/>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2"/>
              </a:buClr>
              <a:buSzPts val="1400"/>
              <a:buNone/>
            </a:pPr>
            <a:r>
              <a:rPr lang="en" sz="1400" b="1">
                <a:solidFill>
                  <a:schemeClr val="accent2"/>
                </a:solidFill>
              </a:rPr>
              <a:t>Sử dụng palette màu để tô chart</a:t>
            </a:r>
            <a:endParaRPr sz="1400" b="1">
              <a:solidFill>
                <a:schemeClr val="accent2"/>
              </a:solidFill>
            </a:endParaRPr>
          </a:p>
        </p:txBody>
      </p:sp>
      <p:sp>
        <p:nvSpPr>
          <p:cNvPr id="288" name="Google Shape;288;p24"/>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aphicFrame>
        <p:nvGraphicFramePr>
          <p:cNvPr id="289" name="Google Shape;289;p24"/>
          <p:cNvGraphicFramePr/>
          <p:nvPr/>
        </p:nvGraphicFramePr>
        <p:xfrm>
          <a:off x="535596" y="1031147"/>
          <a:ext cx="3000000" cy="3000000"/>
        </p:xfrm>
        <a:graphic>
          <a:graphicData uri="http://schemas.openxmlformats.org/drawingml/2006/table">
            <a:tbl>
              <a:tblPr>
                <a:noFill/>
                <a:tableStyleId>{ADCA07C1-C462-4ACF-B2AF-72538D06DCD2}</a:tableStyleId>
              </a:tblPr>
              <a:tblGrid>
                <a:gridCol w="569475">
                  <a:extLst>
                    <a:ext uri="{9D8B030D-6E8A-4147-A177-3AD203B41FA5}">
                      <a16:colId xmlns:a16="http://schemas.microsoft.com/office/drawing/2014/main" val="20000"/>
                    </a:ext>
                  </a:extLst>
                </a:gridCol>
                <a:gridCol w="569475">
                  <a:extLst>
                    <a:ext uri="{9D8B030D-6E8A-4147-A177-3AD203B41FA5}">
                      <a16:colId xmlns:a16="http://schemas.microsoft.com/office/drawing/2014/main" val="20001"/>
                    </a:ext>
                  </a:extLst>
                </a:gridCol>
                <a:gridCol w="569475">
                  <a:extLst>
                    <a:ext uri="{9D8B030D-6E8A-4147-A177-3AD203B41FA5}">
                      <a16:colId xmlns:a16="http://schemas.microsoft.com/office/drawing/2014/main" val="20002"/>
                    </a:ext>
                  </a:extLst>
                </a:gridCol>
                <a:gridCol w="569475">
                  <a:extLst>
                    <a:ext uri="{9D8B030D-6E8A-4147-A177-3AD203B41FA5}">
                      <a16:colId xmlns:a16="http://schemas.microsoft.com/office/drawing/2014/main" val="20003"/>
                    </a:ext>
                  </a:extLst>
                </a:gridCol>
                <a:gridCol w="569475">
                  <a:extLst>
                    <a:ext uri="{9D8B030D-6E8A-4147-A177-3AD203B41FA5}">
                      <a16:colId xmlns:a16="http://schemas.microsoft.com/office/drawing/2014/main" val="20004"/>
                    </a:ext>
                  </a:extLst>
                </a:gridCol>
                <a:gridCol w="569475">
                  <a:extLst>
                    <a:ext uri="{9D8B030D-6E8A-4147-A177-3AD203B41FA5}">
                      <a16:colId xmlns:a16="http://schemas.microsoft.com/office/drawing/2014/main" val="20005"/>
                    </a:ext>
                  </a:extLst>
                </a:gridCol>
                <a:gridCol w="569475">
                  <a:extLst>
                    <a:ext uri="{9D8B030D-6E8A-4147-A177-3AD203B41FA5}">
                      <a16:colId xmlns:a16="http://schemas.microsoft.com/office/drawing/2014/main" val="20006"/>
                    </a:ext>
                  </a:extLst>
                </a:gridCol>
              </a:tblGrid>
              <a:tr h="158400">
                <a:tc>
                  <a:txBody>
                    <a:bodyPr/>
                    <a:lstStyle/>
                    <a:p>
                      <a:pPr marL="0" lvl="0" indent="0" algn="ctr" rtl="0">
                        <a:lnSpc>
                          <a:spcPct val="115000"/>
                        </a:lnSpc>
                        <a:spcBef>
                          <a:spcPts val="0"/>
                        </a:spcBef>
                        <a:spcAft>
                          <a:spcPts val="0"/>
                        </a:spcAft>
                        <a:buNone/>
                      </a:pPr>
                      <a:r>
                        <a:rPr lang="en" sz="900"/>
                        <a:t>#3a5ea8</a:t>
                      </a:r>
                      <a:endParaRPr sz="900"/>
                    </a:p>
                  </a:txBody>
                  <a:tcPr marL="21425" marR="21425" marT="14300" marB="14300" anchor="ctr">
                    <a:lnL w="9475" cap="flat" cmpd="sng">
                      <a:solidFill>
                        <a:srgbClr val="9E9E9E">
                          <a:alpha val="0"/>
                        </a:srgbClr>
                      </a:solidFill>
                      <a:prstDash val="solid"/>
                      <a:round/>
                      <a:headEnd type="none" w="sm" len="sm"/>
                      <a:tailEnd type="none" w="sm" len="sm"/>
                    </a:lnL>
                    <a:lnR w="9475" cap="flat" cmpd="sng">
                      <a:solidFill>
                        <a:schemeClr val="accent3">
                          <a:alpha val="0"/>
                        </a:schemeClr>
                      </a:solidFill>
                      <a:prstDash val="solid"/>
                      <a:round/>
                      <a:headEnd type="none" w="sm" len="sm"/>
                      <a:tailEnd type="none" w="sm" len="sm"/>
                    </a:lnR>
                    <a:lnT w="9475" cap="flat" cmpd="sng">
                      <a:solidFill>
                        <a:srgbClr val="9E9E9E">
                          <a:alpha val="0"/>
                        </a:srgbClr>
                      </a:solidFill>
                      <a:prstDash val="solid"/>
                      <a:round/>
                      <a:headEnd type="none" w="sm" len="sm"/>
                      <a:tailEnd type="none" w="sm" len="sm"/>
                    </a:lnT>
                    <a:lnB w="947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900"/>
                        <a:t>#000078</a:t>
                      </a:r>
                      <a:endParaRPr sz="900"/>
                    </a:p>
                  </a:txBody>
                  <a:tcPr marL="21425" marR="21425" marT="14300" marB="14300" anchor="ctr">
                    <a:lnL w="9475" cap="flat" cmpd="sng">
                      <a:solidFill>
                        <a:schemeClr val="accent3">
                          <a:alpha val="0"/>
                        </a:schemeClr>
                      </a:solidFill>
                      <a:prstDash val="solid"/>
                      <a:round/>
                      <a:headEnd type="none" w="sm" len="sm"/>
                      <a:tailEnd type="none" w="sm" len="sm"/>
                    </a:lnL>
                    <a:lnR w="9475" cap="flat" cmpd="sng">
                      <a:solidFill>
                        <a:schemeClr val="accent3">
                          <a:alpha val="0"/>
                        </a:schemeClr>
                      </a:solidFill>
                      <a:prstDash val="solid"/>
                      <a:round/>
                      <a:headEnd type="none" w="sm" len="sm"/>
                      <a:tailEnd type="none" w="sm" len="sm"/>
                    </a:lnR>
                    <a:lnT w="9475" cap="flat" cmpd="sng">
                      <a:solidFill>
                        <a:srgbClr val="9E9E9E">
                          <a:alpha val="0"/>
                        </a:srgbClr>
                      </a:solidFill>
                      <a:prstDash val="solid"/>
                      <a:round/>
                      <a:headEnd type="none" w="sm" len="sm"/>
                      <a:tailEnd type="none" w="sm" len="sm"/>
                    </a:lnT>
                    <a:lnB w="947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900"/>
                        <a:t>#b0006e</a:t>
                      </a:r>
                      <a:endParaRPr sz="900"/>
                    </a:p>
                  </a:txBody>
                  <a:tcPr marL="21425" marR="21425" marT="14300" marB="14300" anchor="ctr">
                    <a:lnL w="9475" cap="flat" cmpd="sng">
                      <a:solidFill>
                        <a:schemeClr val="accent3">
                          <a:alpha val="0"/>
                        </a:schemeClr>
                      </a:solidFill>
                      <a:prstDash val="solid"/>
                      <a:round/>
                      <a:headEnd type="none" w="sm" len="sm"/>
                      <a:tailEnd type="none" w="sm" len="sm"/>
                    </a:lnL>
                    <a:lnR w="9475" cap="flat" cmpd="sng">
                      <a:solidFill>
                        <a:schemeClr val="accent3">
                          <a:alpha val="0"/>
                        </a:schemeClr>
                      </a:solidFill>
                      <a:prstDash val="solid"/>
                      <a:round/>
                      <a:headEnd type="none" w="sm" len="sm"/>
                      <a:tailEnd type="none" w="sm" len="sm"/>
                    </a:lnR>
                    <a:lnT w="9475" cap="flat" cmpd="sng">
                      <a:solidFill>
                        <a:schemeClr val="accent3">
                          <a:alpha val="0"/>
                        </a:schemeClr>
                      </a:solidFill>
                      <a:prstDash val="solid"/>
                      <a:round/>
                      <a:headEnd type="none" w="sm" len="sm"/>
                      <a:tailEnd type="none" w="sm" len="sm"/>
                    </a:lnT>
                    <a:lnB w="9475" cap="flat" cmpd="sng">
                      <a:solidFill>
                        <a:schemeClr val="accent3">
                          <a:alpha val="0"/>
                        </a:schemeClr>
                      </a:solidFill>
                      <a:prstDash val="solid"/>
                      <a:round/>
                      <a:headEnd type="none" w="sm" len="sm"/>
                      <a:tailEnd type="none" w="sm" len="sm"/>
                    </a:lnB>
                    <a:solidFill>
                      <a:schemeClr val="accent3"/>
                    </a:solidFill>
                  </a:tcPr>
                </a:tc>
                <a:tc>
                  <a:txBody>
                    <a:bodyPr/>
                    <a:lstStyle/>
                    <a:p>
                      <a:pPr marL="0" lvl="0" indent="0" algn="ctr" rtl="0">
                        <a:lnSpc>
                          <a:spcPct val="115000"/>
                        </a:lnSpc>
                        <a:spcBef>
                          <a:spcPts val="0"/>
                        </a:spcBef>
                        <a:spcAft>
                          <a:spcPts val="0"/>
                        </a:spcAft>
                        <a:buNone/>
                      </a:pPr>
                      <a:r>
                        <a:rPr lang="en" sz="900"/>
                        <a:t>#f172a1</a:t>
                      </a:r>
                      <a:endParaRPr sz="900"/>
                    </a:p>
                  </a:txBody>
                  <a:tcPr marL="21425" marR="21425" marT="14300" marB="14300" anchor="ctr">
                    <a:lnL w="9475" cap="flat" cmpd="sng">
                      <a:solidFill>
                        <a:schemeClr val="accent3">
                          <a:alpha val="0"/>
                        </a:schemeClr>
                      </a:solidFill>
                      <a:prstDash val="solid"/>
                      <a:round/>
                      <a:headEnd type="none" w="sm" len="sm"/>
                      <a:tailEnd type="none" w="sm" len="sm"/>
                    </a:lnL>
                    <a:lnR w="9475" cap="flat" cmpd="sng">
                      <a:solidFill>
                        <a:schemeClr val="accent5">
                          <a:alpha val="0"/>
                        </a:schemeClr>
                      </a:solidFill>
                      <a:prstDash val="solid"/>
                      <a:round/>
                      <a:headEnd type="none" w="sm" len="sm"/>
                      <a:tailEnd type="none" w="sm" len="sm"/>
                    </a:lnR>
                    <a:lnT w="9475" cap="flat" cmpd="sng">
                      <a:solidFill>
                        <a:srgbClr val="9E9E9E">
                          <a:alpha val="0"/>
                        </a:srgbClr>
                      </a:solidFill>
                      <a:prstDash val="solid"/>
                      <a:round/>
                      <a:headEnd type="none" w="sm" len="sm"/>
                      <a:tailEnd type="none" w="sm" len="sm"/>
                    </a:lnT>
                    <a:lnB w="9475" cap="flat" cmpd="sng">
                      <a:solidFill>
                        <a:srgbClr val="9E9E9E">
                          <a:alpha val="0"/>
                        </a:srgbClr>
                      </a:solidFill>
                      <a:prstDash val="solid"/>
                      <a:round/>
                      <a:headEnd type="none" w="sm" len="sm"/>
                      <a:tailEnd type="none" w="sm" len="sm"/>
                    </a:lnB>
                    <a:solidFill>
                      <a:schemeClr val="accent4"/>
                    </a:solidFill>
                  </a:tcPr>
                </a:tc>
                <a:tc>
                  <a:txBody>
                    <a:bodyPr/>
                    <a:lstStyle/>
                    <a:p>
                      <a:pPr marL="0" lvl="0" indent="0" algn="ctr" rtl="0">
                        <a:lnSpc>
                          <a:spcPct val="115000"/>
                        </a:lnSpc>
                        <a:spcBef>
                          <a:spcPts val="0"/>
                        </a:spcBef>
                        <a:spcAft>
                          <a:spcPts val="0"/>
                        </a:spcAft>
                        <a:buNone/>
                      </a:pPr>
                      <a:r>
                        <a:rPr lang="en" sz="900"/>
                        <a:t>#f7bb42</a:t>
                      </a:r>
                      <a:endParaRPr sz="900"/>
                    </a:p>
                  </a:txBody>
                  <a:tcPr marL="21425" marR="21425" marT="14300" marB="14300" anchor="ctr">
                    <a:lnL w="9475" cap="flat" cmpd="sng">
                      <a:solidFill>
                        <a:schemeClr val="accent5">
                          <a:alpha val="0"/>
                        </a:schemeClr>
                      </a:solidFill>
                      <a:prstDash val="solid"/>
                      <a:round/>
                      <a:headEnd type="none" w="sm" len="sm"/>
                      <a:tailEnd type="none" w="sm" len="sm"/>
                    </a:lnL>
                    <a:lnR w="9475" cap="flat" cmpd="sng">
                      <a:solidFill>
                        <a:schemeClr val="accent5">
                          <a:alpha val="0"/>
                        </a:schemeClr>
                      </a:solidFill>
                      <a:prstDash val="solid"/>
                      <a:round/>
                      <a:headEnd type="none" w="sm" len="sm"/>
                      <a:tailEnd type="none" w="sm" len="sm"/>
                    </a:lnR>
                    <a:lnT w="9475" cap="flat" cmpd="sng">
                      <a:solidFill>
                        <a:schemeClr val="accent5">
                          <a:alpha val="0"/>
                        </a:schemeClr>
                      </a:solidFill>
                      <a:prstDash val="solid"/>
                      <a:round/>
                      <a:headEnd type="none" w="sm" len="sm"/>
                      <a:tailEnd type="none" w="sm" len="sm"/>
                    </a:lnT>
                    <a:lnB w="9475" cap="flat" cmpd="sng">
                      <a:solidFill>
                        <a:schemeClr val="accent5">
                          <a:alpha val="0"/>
                        </a:schemeClr>
                      </a:solidFill>
                      <a:prstDash val="solid"/>
                      <a:round/>
                      <a:headEnd type="none" w="sm" len="sm"/>
                      <a:tailEnd type="none" w="sm" len="sm"/>
                    </a:lnB>
                    <a:solidFill>
                      <a:schemeClr val="accent5"/>
                    </a:solidFill>
                  </a:tcPr>
                </a:tc>
                <a:tc>
                  <a:txBody>
                    <a:bodyPr/>
                    <a:lstStyle/>
                    <a:p>
                      <a:pPr marL="0" lvl="0" indent="0" algn="ctr" rtl="0">
                        <a:lnSpc>
                          <a:spcPct val="115000"/>
                        </a:lnSpc>
                        <a:spcBef>
                          <a:spcPts val="0"/>
                        </a:spcBef>
                        <a:spcAft>
                          <a:spcPts val="0"/>
                        </a:spcAft>
                        <a:buNone/>
                      </a:pPr>
                      <a:r>
                        <a:rPr lang="en" sz="900"/>
                        <a:t>#ad8127</a:t>
                      </a:r>
                      <a:endParaRPr sz="900"/>
                    </a:p>
                  </a:txBody>
                  <a:tcPr marL="21425" marR="21425" marT="14300" marB="14300" anchor="ctr">
                    <a:lnL w="9475" cap="flat" cmpd="sng">
                      <a:solidFill>
                        <a:schemeClr val="accent5">
                          <a:alpha val="0"/>
                        </a:schemeClr>
                      </a:solidFill>
                      <a:prstDash val="solid"/>
                      <a:round/>
                      <a:headEnd type="none" w="sm" len="sm"/>
                      <a:tailEnd type="none" w="sm" len="sm"/>
                    </a:lnL>
                    <a:lnR w="9475" cap="flat" cmpd="sng">
                      <a:solidFill>
                        <a:schemeClr val="accent5">
                          <a:alpha val="0"/>
                        </a:schemeClr>
                      </a:solidFill>
                      <a:prstDash val="solid"/>
                      <a:round/>
                      <a:headEnd type="none" w="sm" len="sm"/>
                      <a:tailEnd type="none" w="sm" len="sm"/>
                    </a:lnR>
                    <a:lnT w="9475" cap="flat" cmpd="sng">
                      <a:solidFill>
                        <a:srgbClr val="9E9E9E">
                          <a:alpha val="0"/>
                        </a:srgbClr>
                      </a:solidFill>
                      <a:prstDash val="solid"/>
                      <a:round/>
                      <a:headEnd type="none" w="sm" len="sm"/>
                      <a:tailEnd type="none" w="sm" len="sm"/>
                    </a:lnT>
                    <a:lnB w="9475" cap="flat" cmpd="sng">
                      <a:solidFill>
                        <a:srgbClr val="9E9E9E">
                          <a:alpha val="0"/>
                        </a:srgbClr>
                      </a:solidFill>
                      <a:prstDash val="solid"/>
                      <a:round/>
                      <a:headEnd type="none" w="sm" len="sm"/>
                      <a:tailEnd type="none" w="sm" len="sm"/>
                    </a:lnB>
                    <a:solidFill>
                      <a:schemeClr val="accent6"/>
                    </a:solidFill>
                  </a:tcPr>
                </a:tc>
                <a:tc>
                  <a:txBody>
                    <a:bodyPr/>
                    <a:lstStyle/>
                    <a:p>
                      <a:pPr marL="0" lvl="0" indent="0" algn="ctr" rtl="0">
                        <a:lnSpc>
                          <a:spcPct val="115000"/>
                        </a:lnSpc>
                        <a:spcBef>
                          <a:spcPts val="0"/>
                        </a:spcBef>
                        <a:spcAft>
                          <a:spcPts val="0"/>
                        </a:spcAft>
                        <a:buNone/>
                      </a:pPr>
                      <a:r>
                        <a:rPr lang="en" sz="900"/>
                        <a:t>#08521c</a:t>
                      </a:r>
                      <a:endParaRPr sz="900"/>
                    </a:p>
                  </a:txBody>
                  <a:tcPr marL="21425" marR="21425" marT="14300" marB="14300" anchor="ctr">
                    <a:lnL w="9475" cap="flat" cmpd="sng">
                      <a:solidFill>
                        <a:schemeClr val="accent5">
                          <a:alpha val="0"/>
                        </a:schemeClr>
                      </a:solidFill>
                      <a:prstDash val="solid"/>
                      <a:round/>
                      <a:headEnd type="none" w="sm" len="sm"/>
                      <a:tailEnd type="none" w="sm" len="sm"/>
                    </a:lnL>
                    <a:lnR w="9475" cap="flat" cmpd="sng">
                      <a:solidFill>
                        <a:srgbClr val="9E9E9E">
                          <a:alpha val="0"/>
                        </a:srgbClr>
                      </a:solidFill>
                      <a:prstDash val="solid"/>
                      <a:round/>
                      <a:headEnd type="none" w="sm" len="sm"/>
                      <a:tailEnd type="none" w="sm" len="sm"/>
                    </a:lnR>
                    <a:lnT w="9475" cap="flat" cmpd="sng">
                      <a:solidFill>
                        <a:srgbClr val="9E9E9E">
                          <a:alpha val="0"/>
                        </a:srgbClr>
                      </a:solidFill>
                      <a:prstDash val="solid"/>
                      <a:round/>
                      <a:headEnd type="none" w="sm" len="sm"/>
                      <a:tailEnd type="none" w="sm" len="sm"/>
                    </a:lnT>
                    <a:lnB w="9475" cap="flat" cmpd="sng">
                      <a:solidFill>
                        <a:srgbClr val="9E9E9E">
                          <a:alpha val="0"/>
                        </a:srgbClr>
                      </a:solidFill>
                      <a:prstDash val="solid"/>
                      <a:round/>
                      <a:headEnd type="none" w="sm" len="sm"/>
                      <a:tailEnd type="none" w="sm" len="sm"/>
                    </a:lnB>
                    <a:solidFill>
                      <a:srgbClr val="08521C"/>
                    </a:solidFill>
                  </a:tcPr>
                </a:tc>
                <a:extLst>
                  <a:ext uri="{0D108BD9-81ED-4DB2-BD59-A6C34878D82A}">
                    <a16:rowId xmlns:a16="http://schemas.microsoft.com/office/drawing/2014/main" val="10000"/>
                  </a:ext>
                </a:extLst>
              </a:tr>
            </a:tbl>
          </a:graphicData>
        </a:graphic>
      </p:graphicFrame>
      <p:sp>
        <p:nvSpPr>
          <p:cNvPr id="290" name="Google Shape;290;p24"/>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1" name="Google Shape;291;p24"/>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2" name="Google Shape;292;p24"/>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lor">
  <p:cSld name="TITLE_ONLY_1">
    <p:spTree>
      <p:nvGrpSpPr>
        <p:cNvPr id="1" name="Shape 293"/>
        <p:cNvGrpSpPr/>
        <p:nvPr/>
      </p:nvGrpSpPr>
      <p:grpSpPr>
        <a:xfrm>
          <a:off x="0" y="0"/>
          <a:ext cx="0" cy="0"/>
          <a:chOff x="0" y="0"/>
          <a:chExt cx="0" cy="0"/>
        </a:xfrm>
      </p:grpSpPr>
      <p:sp>
        <p:nvSpPr>
          <p:cNvPr id="294" name="Google Shape;294;p25"/>
          <p:cNvSpPr txBox="1"/>
          <p:nvPr/>
        </p:nvSpPr>
        <p:spPr>
          <a:xfrm>
            <a:off x="454764" y="59400"/>
            <a:ext cx="4479900" cy="5361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Color</a:t>
            </a:r>
            <a:endParaRPr sz="2300">
              <a:solidFill>
                <a:schemeClr val="accent3"/>
              </a:solidFill>
            </a:endParaRPr>
          </a:p>
        </p:txBody>
      </p:sp>
      <p:sp>
        <p:nvSpPr>
          <p:cNvPr id="295" name="Google Shape;295;p25"/>
          <p:cNvSpPr txBox="1"/>
          <p:nvPr/>
        </p:nvSpPr>
        <p:spPr>
          <a:xfrm>
            <a:off x="449419" y="527550"/>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2"/>
              </a:buClr>
              <a:buSzPts val="1400"/>
              <a:buNone/>
            </a:pPr>
            <a:r>
              <a:rPr lang="en" sz="1400" b="1">
                <a:solidFill>
                  <a:schemeClr val="accent2"/>
                </a:solidFill>
              </a:rPr>
              <a:t>Bộ màu chuẩn sử dụng cho các shape và chart </a:t>
            </a:r>
            <a:endParaRPr sz="1400" b="1">
              <a:solidFill>
                <a:schemeClr val="accent2"/>
              </a:solidFill>
            </a:endParaRPr>
          </a:p>
        </p:txBody>
      </p:sp>
      <p:sp>
        <p:nvSpPr>
          <p:cNvPr id="296" name="Google Shape;296;p25"/>
          <p:cNvSpPr txBox="1"/>
          <p:nvPr/>
        </p:nvSpPr>
        <p:spPr>
          <a:xfrm>
            <a:off x="454764" y="1003819"/>
            <a:ext cx="8343300" cy="14766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Hướng dẫn sử dụng:</a:t>
            </a:r>
            <a:endParaRPr sz="1100"/>
          </a:p>
          <a:p>
            <a:pPr marL="342900" lvl="0" indent="-234950" algn="l" rtl="0">
              <a:lnSpc>
                <a:spcPct val="115000"/>
              </a:lnSpc>
              <a:spcBef>
                <a:spcPts val="0"/>
              </a:spcBef>
              <a:spcAft>
                <a:spcPts val="0"/>
              </a:spcAft>
              <a:buSzPts val="1100"/>
              <a:buAutoNum type="arabicPeriod"/>
            </a:pPr>
            <a:r>
              <a:rPr lang="en" sz="1100" b="1"/>
              <a:t>Main color: </a:t>
            </a:r>
            <a:r>
              <a:rPr lang="en" sz="1100"/>
              <a:t>  </a:t>
            </a:r>
            <a:r>
              <a:rPr lang="en" sz="1100">
                <a:solidFill>
                  <a:schemeClr val="accent3"/>
                </a:solidFill>
              </a:rPr>
              <a:t>Pink (Code: #b0006e)</a:t>
            </a:r>
            <a:endParaRPr sz="1100">
              <a:solidFill>
                <a:schemeClr val="accent3"/>
              </a:solidFill>
            </a:endParaRPr>
          </a:p>
          <a:p>
            <a:pPr marL="342900" lvl="0" indent="0" algn="l" rtl="0">
              <a:lnSpc>
                <a:spcPct val="115000"/>
              </a:lnSpc>
              <a:spcBef>
                <a:spcPts val="0"/>
              </a:spcBef>
              <a:spcAft>
                <a:spcPts val="0"/>
              </a:spcAft>
              <a:buNone/>
            </a:pPr>
            <a:r>
              <a:rPr lang="en" sz="1100"/>
              <a:t>Sử dụng cho Title, tên Chart, Bảng, Diagram box line, chú thích, nội dung muốn nhấn mạnh...</a:t>
            </a:r>
            <a:endParaRPr sz="1100"/>
          </a:p>
          <a:p>
            <a:pPr marL="342900" lvl="0" indent="-234950" algn="l" rtl="0">
              <a:lnSpc>
                <a:spcPct val="115000"/>
              </a:lnSpc>
              <a:spcBef>
                <a:spcPts val="0"/>
              </a:spcBef>
              <a:spcAft>
                <a:spcPts val="0"/>
              </a:spcAft>
              <a:buSzPts val="1100"/>
              <a:buAutoNum type="arabicPeriod"/>
            </a:pPr>
            <a:r>
              <a:rPr lang="en" sz="1100" b="1"/>
              <a:t>To compare: </a:t>
            </a:r>
            <a:r>
              <a:rPr lang="en" sz="1100"/>
              <a:t> Black (Code: #000000) &amp; </a:t>
            </a:r>
            <a:r>
              <a:rPr lang="en" sz="1100">
                <a:solidFill>
                  <a:srgbClr val="434343"/>
                </a:solidFill>
              </a:rPr>
              <a:t>Grey (Code: #434343)</a:t>
            </a:r>
            <a:endParaRPr sz="1100">
              <a:solidFill>
                <a:srgbClr val="434343"/>
              </a:solidFill>
            </a:endParaRPr>
          </a:p>
          <a:p>
            <a:pPr marL="342900" lvl="0" indent="0" algn="l" rtl="0">
              <a:lnSpc>
                <a:spcPct val="115000"/>
              </a:lnSpc>
              <a:spcBef>
                <a:spcPts val="0"/>
              </a:spcBef>
              <a:spcAft>
                <a:spcPts val="0"/>
              </a:spcAft>
              <a:buNone/>
            </a:pPr>
            <a:r>
              <a:rPr lang="en" sz="1100"/>
              <a:t>Sử dụng cho Comment, Content</a:t>
            </a:r>
            <a:endParaRPr sz="1100"/>
          </a:p>
          <a:p>
            <a:pPr marL="342900" lvl="0" indent="0" algn="l" rtl="0">
              <a:lnSpc>
                <a:spcPct val="115000"/>
              </a:lnSpc>
              <a:spcBef>
                <a:spcPts val="0"/>
              </a:spcBef>
              <a:spcAft>
                <a:spcPts val="0"/>
              </a:spcAft>
              <a:buNone/>
            </a:pPr>
            <a:r>
              <a:rPr lang="en" sz="1100"/>
              <a:t>Can be used to compare with Pink</a:t>
            </a:r>
            <a:endParaRPr sz="1100"/>
          </a:p>
          <a:p>
            <a:pPr marL="342900" lvl="0" indent="-234950" algn="l" rtl="0">
              <a:lnSpc>
                <a:spcPct val="115000"/>
              </a:lnSpc>
              <a:spcBef>
                <a:spcPts val="0"/>
              </a:spcBef>
              <a:spcAft>
                <a:spcPts val="0"/>
              </a:spcAft>
              <a:buSzPts val="1100"/>
              <a:buAutoNum type="arabicPeriod"/>
            </a:pPr>
            <a:r>
              <a:rPr lang="en" sz="1100" b="1"/>
              <a:t>Palette:</a:t>
            </a:r>
            <a:r>
              <a:rPr lang="en" sz="1100"/>
              <a:t> </a:t>
            </a:r>
            <a:endParaRPr sz="1100"/>
          </a:p>
          <a:p>
            <a:pPr marL="342900" lvl="0" indent="0" algn="l" rtl="0">
              <a:lnSpc>
                <a:spcPct val="115000"/>
              </a:lnSpc>
              <a:spcBef>
                <a:spcPts val="0"/>
              </a:spcBef>
              <a:spcAft>
                <a:spcPts val="0"/>
              </a:spcAft>
              <a:buNone/>
            </a:pPr>
            <a:r>
              <a:rPr lang="en" sz="1100"/>
              <a:t>Sử dụng cho Chart column, Cells in table, Diagram shape ...</a:t>
            </a:r>
            <a:endParaRPr sz="1100"/>
          </a:p>
        </p:txBody>
      </p:sp>
      <p:sp>
        <p:nvSpPr>
          <p:cNvPr id="297" name="Google Shape;297;p25"/>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aphicFrame>
        <p:nvGraphicFramePr>
          <p:cNvPr id="298" name="Google Shape;298;p25"/>
          <p:cNvGraphicFramePr/>
          <p:nvPr/>
        </p:nvGraphicFramePr>
        <p:xfrm>
          <a:off x="778442" y="2598394"/>
          <a:ext cx="3000000" cy="3000000"/>
        </p:xfrm>
        <a:graphic>
          <a:graphicData uri="http://schemas.openxmlformats.org/drawingml/2006/table">
            <a:tbl>
              <a:tblPr>
                <a:noFill/>
                <a:tableStyleId>{ADCA07C1-C462-4ACF-B2AF-72538D06DCD2}</a:tableStyleId>
              </a:tblPr>
              <a:tblGrid>
                <a:gridCol w="1005200">
                  <a:extLst>
                    <a:ext uri="{9D8B030D-6E8A-4147-A177-3AD203B41FA5}">
                      <a16:colId xmlns:a16="http://schemas.microsoft.com/office/drawing/2014/main" val="20000"/>
                    </a:ext>
                  </a:extLst>
                </a:gridCol>
                <a:gridCol w="1054450">
                  <a:extLst>
                    <a:ext uri="{9D8B030D-6E8A-4147-A177-3AD203B41FA5}">
                      <a16:colId xmlns:a16="http://schemas.microsoft.com/office/drawing/2014/main" val="20001"/>
                    </a:ext>
                  </a:extLst>
                </a:gridCol>
                <a:gridCol w="1121575">
                  <a:extLst>
                    <a:ext uri="{9D8B030D-6E8A-4147-A177-3AD203B41FA5}">
                      <a16:colId xmlns:a16="http://schemas.microsoft.com/office/drawing/2014/main" val="20002"/>
                    </a:ext>
                  </a:extLst>
                </a:gridCol>
                <a:gridCol w="1121575">
                  <a:extLst>
                    <a:ext uri="{9D8B030D-6E8A-4147-A177-3AD203B41FA5}">
                      <a16:colId xmlns:a16="http://schemas.microsoft.com/office/drawing/2014/main" val="20003"/>
                    </a:ext>
                  </a:extLst>
                </a:gridCol>
                <a:gridCol w="1121575">
                  <a:extLst>
                    <a:ext uri="{9D8B030D-6E8A-4147-A177-3AD203B41FA5}">
                      <a16:colId xmlns:a16="http://schemas.microsoft.com/office/drawing/2014/main" val="20004"/>
                    </a:ext>
                  </a:extLst>
                </a:gridCol>
                <a:gridCol w="1121575">
                  <a:extLst>
                    <a:ext uri="{9D8B030D-6E8A-4147-A177-3AD203B41FA5}">
                      <a16:colId xmlns:a16="http://schemas.microsoft.com/office/drawing/2014/main" val="20005"/>
                    </a:ext>
                  </a:extLst>
                </a:gridCol>
                <a:gridCol w="1041200">
                  <a:extLst>
                    <a:ext uri="{9D8B030D-6E8A-4147-A177-3AD203B41FA5}">
                      <a16:colId xmlns:a16="http://schemas.microsoft.com/office/drawing/2014/main" val="20006"/>
                    </a:ext>
                  </a:extLst>
                </a:gridCol>
              </a:tblGrid>
              <a:tr h="297150">
                <a:tc>
                  <a:txBody>
                    <a:bodyPr/>
                    <a:lstStyle/>
                    <a:p>
                      <a:pPr marL="0" lvl="0" indent="0" algn="ctr" rtl="0">
                        <a:spcBef>
                          <a:spcPts val="0"/>
                        </a:spcBef>
                        <a:spcAft>
                          <a:spcPts val="0"/>
                        </a:spcAft>
                        <a:buNone/>
                      </a:pPr>
                      <a:r>
                        <a:rPr lang="en" sz="700" b="1">
                          <a:highlight>
                            <a:srgbClr val="FFFFFF"/>
                          </a:highlight>
                        </a:rPr>
                        <a:t>#3a5ea8 (rgb(58,94,168))</a:t>
                      </a:r>
                      <a:endParaRPr sz="1100">
                        <a:highlight>
                          <a:srgbClr val="FFFFFF"/>
                        </a:highlight>
                      </a:endParaRPr>
                    </a:p>
                  </a:txBody>
                  <a:tcPr marL="68575" marR="68575" marT="68575" marB="6857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solidFill>
                      <a:srgbClr val="3A5EA8"/>
                    </a:solidFill>
                  </a:tcPr>
                </a:tc>
                <a:tc>
                  <a:txBody>
                    <a:bodyPr/>
                    <a:lstStyle/>
                    <a:p>
                      <a:pPr marL="0" lvl="0" indent="0" algn="ctr" rtl="0">
                        <a:spcBef>
                          <a:spcPts val="0"/>
                        </a:spcBef>
                        <a:spcAft>
                          <a:spcPts val="0"/>
                        </a:spcAft>
                        <a:buNone/>
                      </a:pPr>
                      <a:r>
                        <a:rPr lang="en" sz="700" b="1">
                          <a:highlight>
                            <a:srgbClr val="FFFFFF"/>
                          </a:highlight>
                        </a:rPr>
                        <a:t>#000078 </a:t>
                      </a:r>
                      <a:endParaRPr sz="700" b="1">
                        <a:highlight>
                          <a:srgbClr val="FFFFFF"/>
                        </a:highlight>
                      </a:endParaRPr>
                    </a:p>
                    <a:p>
                      <a:pPr marL="0" lvl="0" indent="0" algn="ctr" rtl="0">
                        <a:spcBef>
                          <a:spcPts val="0"/>
                        </a:spcBef>
                        <a:spcAft>
                          <a:spcPts val="0"/>
                        </a:spcAft>
                        <a:buNone/>
                      </a:pPr>
                      <a:r>
                        <a:rPr lang="en" sz="700" b="1">
                          <a:highlight>
                            <a:srgbClr val="FFFFFF"/>
                          </a:highlight>
                        </a:rPr>
                        <a:t>(rgb(0,0,120))</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rgbClr val="000078"/>
                    </a:solidFill>
                  </a:tcPr>
                </a:tc>
                <a:tc>
                  <a:txBody>
                    <a:bodyPr/>
                    <a:lstStyle/>
                    <a:p>
                      <a:pPr marL="0" lvl="0" indent="0" algn="ctr" rtl="0">
                        <a:spcBef>
                          <a:spcPts val="0"/>
                        </a:spcBef>
                        <a:spcAft>
                          <a:spcPts val="0"/>
                        </a:spcAft>
                        <a:buNone/>
                      </a:pPr>
                      <a:r>
                        <a:rPr lang="en" sz="700" b="1">
                          <a:highlight>
                            <a:srgbClr val="FFFFFF"/>
                          </a:highlight>
                        </a:rPr>
                        <a:t>#b0006e (rgb(176,0,110))</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rgbClr val="B0006E"/>
                    </a:solidFill>
                  </a:tcPr>
                </a:tc>
                <a:tc>
                  <a:txBody>
                    <a:bodyPr/>
                    <a:lstStyle/>
                    <a:p>
                      <a:pPr marL="0" lvl="0" indent="0" algn="ctr" rtl="0">
                        <a:spcBef>
                          <a:spcPts val="0"/>
                        </a:spcBef>
                        <a:spcAft>
                          <a:spcPts val="0"/>
                        </a:spcAft>
                        <a:buNone/>
                      </a:pPr>
                      <a:r>
                        <a:rPr lang="en" sz="700" b="1">
                          <a:highlight>
                            <a:srgbClr val="FFFFFF"/>
                          </a:highlight>
                        </a:rPr>
                        <a:t>#f172a1 (rgb(241,114,161))</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700" b="1">
                          <a:highlight>
                            <a:srgbClr val="FFFFFF"/>
                          </a:highlight>
                        </a:rPr>
                        <a:t>#f7bb42 (rgb(247,187,66))</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rgbClr val="F7BB42"/>
                    </a:solidFill>
                  </a:tcPr>
                </a:tc>
                <a:tc>
                  <a:txBody>
                    <a:bodyPr/>
                    <a:lstStyle/>
                    <a:p>
                      <a:pPr marL="0" lvl="0" indent="0" algn="ctr" rtl="0">
                        <a:spcBef>
                          <a:spcPts val="0"/>
                        </a:spcBef>
                        <a:spcAft>
                          <a:spcPts val="0"/>
                        </a:spcAft>
                        <a:buNone/>
                      </a:pPr>
                      <a:r>
                        <a:rPr lang="en" sz="700" b="1">
                          <a:highlight>
                            <a:srgbClr val="FFFFFF"/>
                          </a:highlight>
                        </a:rPr>
                        <a:t>#ad8127 (rgb(173,129,39))</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rgbClr val="AD8127"/>
                    </a:solidFill>
                  </a:tcPr>
                </a:tc>
                <a:tc>
                  <a:txBody>
                    <a:bodyPr/>
                    <a:lstStyle/>
                    <a:p>
                      <a:pPr marL="0" lvl="0" indent="0" algn="ctr" rtl="0">
                        <a:spcBef>
                          <a:spcPts val="0"/>
                        </a:spcBef>
                        <a:spcAft>
                          <a:spcPts val="0"/>
                        </a:spcAft>
                        <a:buNone/>
                      </a:pPr>
                      <a:r>
                        <a:rPr lang="en" sz="700" b="1">
                          <a:highlight>
                            <a:srgbClr val="FFFFFF"/>
                          </a:highlight>
                        </a:rPr>
                        <a:t>#08521c</a:t>
                      </a:r>
                      <a:endParaRPr sz="700" b="1">
                        <a:highlight>
                          <a:srgbClr val="FFFFFF"/>
                        </a:highlight>
                      </a:endParaRPr>
                    </a:p>
                    <a:p>
                      <a:pPr marL="0" lvl="0" indent="0" algn="ctr" rtl="0">
                        <a:spcBef>
                          <a:spcPts val="0"/>
                        </a:spcBef>
                        <a:spcAft>
                          <a:spcPts val="0"/>
                        </a:spcAft>
                        <a:buNone/>
                      </a:pPr>
                      <a:r>
                        <a:rPr lang="en" sz="700" b="1">
                          <a:highlight>
                            <a:srgbClr val="FFFFFF"/>
                          </a:highlight>
                        </a:rPr>
                        <a:t>(rgb(8,82,28))</a:t>
                      </a:r>
                      <a:endParaRPr sz="1100">
                        <a:highlight>
                          <a:srgbClr val="FFFFFF"/>
                        </a:highlight>
                      </a:endParaRPr>
                    </a:p>
                  </a:txBody>
                  <a:tcPr marL="68575" marR="68575" marT="68575" marB="68575">
                    <a:lnB w="9525" cap="flat" cmpd="sng">
                      <a:solidFill>
                        <a:srgbClr val="9E9E9E"/>
                      </a:solidFill>
                      <a:prstDash val="solid"/>
                      <a:round/>
                      <a:headEnd type="none" w="sm" len="sm"/>
                      <a:tailEnd type="none" w="sm" len="sm"/>
                    </a:lnB>
                    <a:solidFill>
                      <a:srgbClr val="08521C"/>
                    </a:solidFill>
                  </a:tcPr>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lvl="0" indent="0" algn="ctr" rtl="0">
                        <a:spcBef>
                          <a:spcPts val="0"/>
                        </a:spcBef>
                        <a:spcAft>
                          <a:spcPts val="0"/>
                        </a:spcAft>
                        <a:buNone/>
                      </a:pPr>
                      <a:r>
                        <a:rPr lang="en" sz="700" b="1">
                          <a:highlight>
                            <a:srgbClr val="FFFFFF"/>
                          </a:highlight>
                        </a:rPr>
                        <a:t>#d5def0</a:t>
                      </a:r>
                      <a:endParaRPr sz="700" b="1">
                        <a:highlight>
                          <a:srgbClr val="FFFFFF"/>
                        </a:highlight>
                      </a:endParaRPr>
                    </a:p>
                    <a:p>
                      <a:pPr marL="0" lvl="0" indent="0" algn="ctr" rtl="0">
                        <a:spcBef>
                          <a:spcPts val="0"/>
                        </a:spcBef>
                        <a:spcAft>
                          <a:spcPts val="0"/>
                        </a:spcAft>
                        <a:buNone/>
                      </a:pPr>
                      <a:r>
                        <a:rPr lang="en" sz="700" b="1">
                          <a:highlight>
                            <a:srgbClr val="FFFFFF"/>
                          </a:highlight>
                        </a:rPr>
                        <a:t>rgb(213,222,240)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5DEF0"/>
                    </a:solidFill>
                  </a:tcPr>
                </a:tc>
                <a:tc>
                  <a:txBody>
                    <a:bodyPr/>
                    <a:lstStyle/>
                    <a:p>
                      <a:pPr marL="0" lvl="0" indent="0" algn="ctr" rtl="0">
                        <a:spcBef>
                          <a:spcPts val="0"/>
                        </a:spcBef>
                        <a:spcAft>
                          <a:spcPts val="0"/>
                        </a:spcAft>
                        <a:buNone/>
                      </a:pPr>
                      <a:r>
                        <a:rPr lang="en" sz="700" b="1">
                          <a:highlight>
                            <a:srgbClr val="FFFFFF"/>
                          </a:highlight>
                        </a:rPr>
                        <a:t>#b1b1ff</a:t>
                      </a:r>
                      <a:endParaRPr sz="700" b="1">
                        <a:highlight>
                          <a:srgbClr val="FFFFFF"/>
                        </a:highlight>
                      </a:endParaRPr>
                    </a:p>
                    <a:p>
                      <a:pPr marL="0" lvl="0" indent="0" algn="ctr" rtl="0">
                        <a:spcBef>
                          <a:spcPts val="0"/>
                        </a:spcBef>
                        <a:spcAft>
                          <a:spcPts val="0"/>
                        </a:spcAft>
                        <a:buNone/>
                      </a:pPr>
                      <a:r>
                        <a:rPr lang="en" sz="700" b="1">
                          <a:highlight>
                            <a:srgbClr val="FFFFFF"/>
                          </a:highlight>
                        </a:rPr>
                        <a:t>rgb(177,177,255)</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1B1FF"/>
                    </a:solidFill>
                  </a:tcPr>
                </a:tc>
                <a:tc>
                  <a:txBody>
                    <a:bodyPr/>
                    <a:lstStyle/>
                    <a:p>
                      <a:pPr marL="0" lvl="0" indent="0" algn="ctr" rtl="0">
                        <a:spcBef>
                          <a:spcPts val="0"/>
                        </a:spcBef>
                        <a:spcAft>
                          <a:spcPts val="0"/>
                        </a:spcAft>
                        <a:buNone/>
                      </a:pPr>
                      <a:r>
                        <a:rPr lang="en" sz="700" b="1">
                          <a:highlight>
                            <a:srgbClr val="FFFFFF"/>
                          </a:highlight>
                        </a:rPr>
                        <a:t>#ffbce6</a:t>
                      </a:r>
                      <a:endParaRPr sz="700" b="1">
                        <a:highlight>
                          <a:srgbClr val="FFFFFF"/>
                        </a:highlight>
                      </a:endParaRPr>
                    </a:p>
                    <a:p>
                      <a:pPr marL="0" lvl="0" indent="0" algn="ctr" rtl="0">
                        <a:spcBef>
                          <a:spcPts val="0"/>
                        </a:spcBef>
                        <a:spcAft>
                          <a:spcPts val="0"/>
                        </a:spcAft>
                        <a:buNone/>
                      </a:pPr>
                      <a:r>
                        <a:rPr lang="en" sz="700" b="1">
                          <a:highlight>
                            <a:srgbClr val="FFFFFF"/>
                          </a:highlight>
                        </a:rPr>
                        <a:t>rgb(255,188,230)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BCE6"/>
                    </a:solidFill>
                  </a:tcPr>
                </a:tc>
                <a:tc>
                  <a:txBody>
                    <a:bodyPr/>
                    <a:lstStyle/>
                    <a:p>
                      <a:pPr marL="0" lvl="0" indent="0" algn="ctr" rtl="0">
                        <a:spcBef>
                          <a:spcPts val="0"/>
                        </a:spcBef>
                        <a:spcAft>
                          <a:spcPts val="0"/>
                        </a:spcAft>
                        <a:buNone/>
                      </a:pPr>
                      <a:r>
                        <a:rPr lang="en" sz="700" b="1">
                          <a:highlight>
                            <a:srgbClr val="FFFFFF"/>
                          </a:highlight>
                        </a:rPr>
                        <a:t>#fce3ec</a:t>
                      </a:r>
                      <a:endParaRPr sz="700" b="1">
                        <a:highlight>
                          <a:srgbClr val="FFFFFF"/>
                        </a:highlight>
                      </a:endParaRPr>
                    </a:p>
                    <a:p>
                      <a:pPr marL="0" lvl="0" indent="0" algn="ctr" rtl="0">
                        <a:spcBef>
                          <a:spcPts val="0"/>
                        </a:spcBef>
                        <a:spcAft>
                          <a:spcPts val="0"/>
                        </a:spcAft>
                        <a:buNone/>
                      </a:pPr>
                      <a:r>
                        <a:rPr lang="en" sz="700" b="1">
                          <a:highlight>
                            <a:srgbClr val="FFFFFF"/>
                          </a:highlight>
                        </a:rPr>
                        <a:t>rgb(252,227,236)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CE3EC"/>
                    </a:solidFill>
                  </a:tcPr>
                </a:tc>
                <a:tc>
                  <a:txBody>
                    <a:bodyPr/>
                    <a:lstStyle/>
                    <a:p>
                      <a:pPr marL="0" lvl="0" indent="0" algn="ctr" rtl="0">
                        <a:spcBef>
                          <a:spcPts val="0"/>
                        </a:spcBef>
                        <a:spcAft>
                          <a:spcPts val="0"/>
                        </a:spcAft>
                        <a:buNone/>
                      </a:pPr>
                      <a:r>
                        <a:rPr lang="en" sz="700" b="1">
                          <a:highlight>
                            <a:srgbClr val="FFFFFF"/>
                          </a:highlight>
                        </a:rPr>
                        <a:t>#fdf1d9</a:t>
                      </a:r>
                      <a:endParaRPr sz="700" b="1">
                        <a:highlight>
                          <a:srgbClr val="FFFFFF"/>
                        </a:highlight>
                      </a:endParaRPr>
                    </a:p>
                    <a:p>
                      <a:pPr marL="0" lvl="0" indent="0" algn="ctr" rtl="0">
                        <a:spcBef>
                          <a:spcPts val="0"/>
                        </a:spcBef>
                        <a:spcAft>
                          <a:spcPts val="0"/>
                        </a:spcAft>
                        <a:buNone/>
                      </a:pPr>
                      <a:r>
                        <a:rPr lang="en" sz="700" b="1">
                          <a:highlight>
                            <a:srgbClr val="FFFFFF"/>
                          </a:highlight>
                        </a:rPr>
                        <a:t>rgb(253,241,217)</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DF1D9"/>
                    </a:solidFill>
                  </a:tcPr>
                </a:tc>
                <a:tc>
                  <a:txBody>
                    <a:bodyPr/>
                    <a:lstStyle/>
                    <a:p>
                      <a:pPr marL="0" lvl="0" indent="0" algn="ctr" rtl="0">
                        <a:spcBef>
                          <a:spcPts val="0"/>
                        </a:spcBef>
                        <a:spcAft>
                          <a:spcPts val="0"/>
                        </a:spcAft>
                        <a:buNone/>
                      </a:pPr>
                      <a:r>
                        <a:rPr lang="en" sz="700" b="1">
                          <a:highlight>
                            <a:srgbClr val="FFFFFF"/>
                          </a:highlight>
                        </a:rPr>
                        <a:t>#f4e8ce</a:t>
                      </a:r>
                      <a:endParaRPr sz="700" b="1">
                        <a:highlight>
                          <a:srgbClr val="FFFFFF"/>
                        </a:highlight>
                      </a:endParaRPr>
                    </a:p>
                    <a:p>
                      <a:pPr marL="0" lvl="0" indent="0" algn="ctr" rtl="0">
                        <a:spcBef>
                          <a:spcPts val="0"/>
                        </a:spcBef>
                        <a:spcAft>
                          <a:spcPts val="0"/>
                        </a:spcAft>
                        <a:buNone/>
                      </a:pPr>
                      <a:r>
                        <a:rPr lang="en" sz="700" b="1">
                          <a:highlight>
                            <a:srgbClr val="FFFFFF"/>
                          </a:highlight>
                        </a:rPr>
                        <a:t>rgb(244,232,206)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E8CE"/>
                    </a:solidFill>
                  </a:tcPr>
                </a:tc>
                <a:tc>
                  <a:txBody>
                    <a:bodyPr/>
                    <a:lstStyle/>
                    <a:p>
                      <a:pPr marL="0" lvl="0" indent="0" algn="ctr" rtl="0">
                        <a:spcBef>
                          <a:spcPts val="0"/>
                        </a:spcBef>
                        <a:spcAft>
                          <a:spcPts val="0"/>
                        </a:spcAft>
                        <a:buNone/>
                      </a:pPr>
                      <a:r>
                        <a:rPr lang="en" sz="700" b="1">
                          <a:highlight>
                            <a:srgbClr val="FFFFFF"/>
                          </a:highlight>
                        </a:rPr>
                        <a:t>#d9fbe2</a:t>
                      </a:r>
                      <a:endParaRPr sz="700" b="1">
                        <a:highlight>
                          <a:srgbClr val="FFFFFF"/>
                        </a:highlight>
                      </a:endParaRPr>
                    </a:p>
                    <a:p>
                      <a:pPr marL="0" lvl="0" indent="0" algn="ctr" rtl="0">
                        <a:spcBef>
                          <a:spcPts val="0"/>
                        </a:spcBef>
                        <a:spcAft>
                          <a:spcPts val="0"/>
                        </a:spcAft>
                        <a:buNone/>
                      </a:pPr>
                      <a:r>
                        <a:rPr lang="en" sz="700" b="1">
                          <a:highlight>
                            <a:srgbClr val="FFFFFF"/>
                          </a:highlight>
                        </a:rPr>
                        <a:t>rgb(217,251,226)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FBE2"/>
                    </a:solidFill>
                  </a:tcPr>
                </a:tc>
                <a:extLst>
                  <a:ext uri="{0D108BD9-81ED-4DB2-BD59-A6C34878D82A}">
                    <a16:rowId xmlns:a16="http://schemas.microsoft.com/office/drawing/2014/main" val="10002"/>
                  </a:ext>
                </a:extLst>
              </a:tr>
              <a:tr h="285750">
                <a:tc>
                  <a:txBody>
                    <a:bodyPr/>
                    <a:lstStyle/>
                    <a:p>
                      <a:pPr marL="0" lvl="0" indent="0" algn="ctr" rtl="0">
                        <a:spcBef>
                          <a:spcPts val="0"/>
                        </a:spcBef>
                        <a:spcAft>
                          <a:spcPts val="0"/>
                        </a:spcAft>
                        <a:buNone/>
                      </a:pPr>
                      <a:r>
                        <a:rPr lang="en" sz="700" b="1">
                          <a:highlight>
                            <a:srgbClr val="FFFFFF"/>
                          </a:highlight>
                        </a:rPr>
                        <a:t>#abbde2</a:t>
                      </a:r>
                      <a:endParaRPr sz="700" b="1">
                        <a:highlight>
                          <a:srgbClr val="FFFFFF"/>
                        </a:highlight>
                      </a:endParaRPr>
                    </a:p>
                    <a:p>
                      <a:pPr marL="0" lvl="0" indent="0" algn="ctr" rtl="0">
                        <a:spcBef>
                          <a:spcPts val="0"/>
                        </a:spcBef>
                        <a:spcAft>
                          <a:spcPts val="0"/>
                        </a:spcAft>
                        <a:buNone/>
                      </a:pPr>
                      <a:r>
                        <a:rPr lang="en" sz="700" b="1">
                          <a:highlight>
                            <a:srgbClr val="FFFFFF"/>
                          </a:highlight>
                        </a:rPr>
                        <a:t>rgb(171,189,226)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BBDE2"/>
                    </a:solidFill>
                  </a:tcPr>
                </a:tc>
                <a:tc>
                  <a:txBody>
                    <a:bodyPr/>
                    <a:lstStyle/>
                    <a:p>
                      <a:pPr marL="0" lvl="0" indent="0" algn="ctr" rtl="0">
                        <a:spcBef>
                          <a:spcPts val="0"/>
                        </a:spcBef>
                        <a:spcAft>
                          <a:spcPts val="0"/>
                        </a:spcAft>
                        <a:buNone/>
                      </a:pPr>
                      <a:r>
                        <a:rPr lang="en" sz="700" b="1">
                          <a:highlight>
                            <a:srgbClr val="FFFFFF"/>
                          </a:highlight>
                        </a:rPr>
                        <a:t>#6363ff</a:t>
                      </a:r>
                      <a:endParaRPr sz="700" b="1">
                        <a:highlight>
                          <a:srgbClr val="FFFFFF"/>
                        </a:highlight>
                      </a:endParaRPr>
                    </a:p>
                    <a:p>
                      <a:pPr marL="0" lvl="0" indent="0" algn="ctr" rtl="0">
                        <a:spcBef>
                          <a:spcPts val="0"/>
                        </a:spcBef>
                        <a:spcAft>
                          <a:spcPts val="0"/>
                        </a:spcAft>
                        <a:buNone/>
                      </a:pPr>
                      <a:r>
                        <a:rPr lang="en" sz="700" b="1">
                          <a:highlight>
                            <a:srgbClr val="FFFFFF"/>
                          </a:highlight>
                        </a:rPr>
                        <a:t>rgb(99,99,255)</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6363FF"/>
                    </a:solidFill>
                  </a:tcPr>
                </a:tc>
                <a:tc>
                  <a:txBody>
                    <a:bodyPr/>
                    <a:lstStyle/>
                    <a:p>
                      <a:pPr marL="0" lvl="0" indent="0" algn="ctr" rtl="0">
                        <a:spcBef>
                          <a:spcPts val="0"/>
                        </a:spcBef>
                        <a:spcAft>
                          <a:spcPts val="0"/>
                        </a:spcAft>
                        <a:buNone/>
                      </a:pPr>
                      <a:r>
                        <a:rPr lang="en" sz="700" b="1">
                          <a:highlight>
                            <a:srgbClr val="FFFFFF"/>
                          </a:highlight>
                        </a:rPr>
                        <a:t>#ff79cd</a:t>
                      </a:r>
                      <a:endParaRPr sz="700" b="1">
                        <a:highlight>
                          <a:srgbClr val="FFFFFF"/>
                        </a:highlight>
                      </a:endParaRPr>
                    </a:p>
                    <a:p>
                      <a:pPr marL="0" lvl="0" indent="0" algn="ctr" rtl="0">
                        <a:spcBef>
                          <a:spcPts val="0"/>
                        </a:spcBef>
                        <a:spcAft>
                          <a:spcPts val="0"/>
                        </a:spcAft>
                        <a:buNone/>
                      </a:pPr>
                      <a:r>
                        <a:rPr lang="en" sz="700" b="1">
                          <a:highlight>
                            <a:srgbClr val="FFFFFF"/>
                          </a:highlight>
                        </a:rPr>
                        <a:t>rgb(255,121,205)</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79CD"/>
                    </a:solidFill>
                  </a:tcPr>
                </a:tc>
                <a:tc>
                  <a:txBody>
                    <a:bodyPr/>
                    <a:lstStyle/>
                    <a:p>
                      <a:pPr marL="0" lvl="0" indent="0" algn="ctr" rtl="0">
                        <a:spcBef>
                          <a:spcPts val="0"/>
                        </a:spcBef>
                        <a:spcAft>
                          <a:spcPts val="0"/>
                        </a:spcAft>
                        <a:buNone/>
                      </a:pPr>
                      <a:r>
                        <a:rPr lang="en" sz="700" b="1">
                          <a:highlight>
                            <a:srgbClr val="FFFFFF"/>
                          </a:highlight>
                        </a:rPr>
                        <a:t>#f9c7d9</a:t>
                      </a:r>
                      <a:endParaRPr sz="700" b="1">
                        <a:highlight>
                          <a:srgbClr val="FFFFFF"/>
                        </a:highlight>
                      </a:endParaRPr>
                    </a:p>
                    <a:p>
                      <a:pPr marL="0" lvl="0" indent="0" algn="ctr" rtl="0">
                        <a:spcBef>
                          <a:spcPts val="0"/>
                        </a:spcBef>
                        <a:spcAft>
                          <a:spcPts val="0"/>
                        </a:spcAft>
                        <a:buNone/>
                      </a:pPr>
                      <a:r>
                        <a:rPr lang="en" sz="700" b="1">
                          <a:highlight>
                            <a:srgbClr val="FFFFFF"/>
                          </a:highlight>
                        </a:rPr>
                        <a:t>rgb(249,199,217)</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9C7D9"/>
                    </a:solidFill>
                  </a:tcPr>
                </a:tc>
                <a:tc>
                  <a:txBody>
                    <a:bodyPr/>
                    <a:lstStyle/>
                    <a:p>
                      <a:pPr marL="0" lvl="0" indent="0" algn="ctr" rtl="0">
                        <a:spcBef>
                          <a:spcPts val="0"/>
                        </a:spcBef>
                        <a:spcAft>
                          <a:spcPts val="0"/>
                        </a:spcAft>
                        <a:buNone/>
                      </a:pPr>
                      <a:r>
                        <a:rPr lang="en" sz="700" b="1">
                          <a:highlight>
                            <a:srgbClr val="FFFFFF"/>
                          </a:highlight>
                        </a:rPr>
                        <a:t>#fce4b3</a:t>
                      </a:r>
                      <a:endParaRPr sz="700" b="1">
                        <a:highlight>
                          <a:srgbClr val="FFFFFF"/>
                        </a:highlight>
                      </a:endParaRPr>
                    </a:p>
                    <a:p>
                      <a:pPr marL="0" lvl="0" indent="0" algn="ctr" rtl="0">
                        <a:spcBef>
                          <a:spcPts val="0"/>
                        </a:spcBef>
                        <a:spcAft>
                          <a:spcPts val="0"/>
                        </a:spcAft>
                        <a:buNone/>
                      </a:pPr>
                      <a:r>
                        <a:rPr lang="en" sz="700" b="1">
                          <a:highlight>
                            <a:srgbClr val="FFFFFF"/>
                          </a:highlight>
                        </a:rPr>
                        <a:t>rgb(252,228,179)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CE4B3"/>
                    </a:solidFill>
                  </a:tcPr>
                </a:tc>
                <a:tc>
                  <a:txBody>
                    <a:bodyPr/>
                    <a:lstStyle/>
                    <a:p>
                      <a:pPr marL="0" lvl="0" indent="0" algn="ctr" rtl="0">
                        <a:spcBef>
                          <a:spcPts val="0"/>
                        </a:spcBef>
                        <a:spcAft>
                          <a:spcPts val="0"/>
                        </a:spcAft>
                        <a:buNone/>
                      </a:pPr>
                      <a:r>
                        <a:rPr lang="en" sz="700" b="1">
                          <a:highlight>
                            <a:srgbClr val="FFFFFF"/>
                          </a:highlight>
                        </a:rPr>
                        <a:t>#e9d09e</a:t>
                      </a:r>
                      <a:endParaRPr sz="700" b="1">
                        <a:highlight>
                          <a:srgbClr val="FFFFFF"/>
                        </a:highlight>
                      </a:endParaRPr>
                    </a:p>
                    <a:p>
                      <a:pPr marL="0" lvl="0" indent="0" algn="ctr" rtl="0">
                        <a:spcBef>
                          <a:spcPts val="0"/>
                        </a:spcBef>
                        <a:spcAft>
                          <a:spcPts val="0"/>
                        </a:spcAft>
                        <a:buNone/>
                      </a:pPr>
                      <a:r>
                        <a:rPr lang="en" sz="700" b="1">
                          <a:highlight>
                            <a:srgbClr val="FFFFFF"/>
                          </a:highlight>
                        </a:rPr>
                        <a:t>rgb(233,208,158)</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9D09E"/>
                    </a:solidFill>
                  </a:tcPr>
                </a:tc>
                <a:tc>
                  <a:txBody>
                    <a:bodyPr/>
                    <a:lstStyle/>
                    <a:p>
                      <a:pPr marL="0" lvl="0" indent="0" algn="ctr" rtl="0">
                        <a:spcBef>
                          <a:spcPts val="0"/>
                        </a:spcBef>
                        <a:spcAft>
                          <a:spcPts val="0"/>
                        </a:spcAft>
                        <a:buNone/>
                      </a:pPr>
                      <a:r>
                        <a:rPr lang="en" sz="700" b="1">
                          <a:highlight>
                            <a:srgbClr val="FFFFFF"/>
                          </a:highlight>
                        </a:rPr>
                        <a:t>#9ff6b7</a:t>
                      </a:r>
                      <a:endParaRPr sz="700" b="1">
                        <a:highlight>
                          <a:srgbClr val="FFFFFF"/>
                        </a:highlight>
                      </a:endParaRPr>
                    </a:p>
                    <a:p>
                      <a:pPr marL="0" lvl="0" indent="0" algn="ctr" rtl="0">
                        <a:spcBef>
                          <a:spcPts val="0"/>
                        </a:spcBef>
                        <a:spcAft>
                          <a:spcPts val="0"/>
                        </a:spcAft>
                        <a:buNone/>
                      </a:pPr>
                      <a:r>
                        <a:rPr lang="en" sz="700" b="1">
                          <a:highlight>
                            <a:srgbClr val="FFFFFF"/>
                          </a:highlight>
                        </a:rPr>
                        <a:t>rgb(159,246,183)</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F6B7"/>
                    </a:solidFill>
                  </a:tcPr>
                </a:tc>
                <a:extLst>
                  <a:ext uri="{0D108BD9-81ED-4DB2-BD59-A6C34878D82A}">
                    <a16:rowId xmlns:a16="http://schemas.microsoft.com/office/drawing/2014/main" val="10003"/>
                  </a:ext>
                </a:extLst>
              </a:tr>
              <a:tr h="285750">
                <a:tc>
                  <a:txBody>
                    <a:bodyPr/>
                    <a:lstStyle/>
                    <a:p>
                      <a:pPr marL="0" lvl="0" indent="0" algn="ctr" rtl="0">
                        <a:spcBef>
                          <a:spcPts val="0"/>
                        </a:spcBef>
                        <a:spcAft>
                          <a:spcPts val="0"/>
                        </a:spcAft>
                        <a:buNone/>
                      </a:pPr>
                      <a:r>
                        <a:rPr lang="en" sz="700" b="1">
                          <a:highlight>
                            <a:srgbClr val="FFFFFF"/>
                          </a:highlight>
                        </a:rPr>
                        <a:t>#809bd3</a:t>
                      </a:r>
                      <a:endParaRPr sz="700" b="1">
                        <a:highlight>
                          <a:srgbClr val="FFFFFF"/>
                        </a:highlight>
                      </a:endParaRPr>
                    </a:p>
                    <a:p>
                      <a:pPr marL="0" lvl="0" indent="0" algn="ctr" rtl="0">
                        <a:spcBef>
                          <a:spcPts val="0"/>
                        </a:spcBef>
                        <a:spcAft>
                          <a:spcPts val="0"/>
                        </a:spcAft>
                        <a:buNone/>
                      </a:pPr>
                      <a:r>
                        <a:rPr lang="en" sz="700" b="1">
                          <a:highlight>
                            <a:srgbClr val="FFFFFF"/>
                          </a:highlight>
                        </a:rPr>
                        <a:t>rgb(128,155,211)</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09BD3"/>
                    </a:solidFill>
                  </a:tcPr>
                </a:tc>
                <a:tc>
                  <a:txBody>
                    <a:bodyPr/>
                    <a:lstStyle/>
                    <a:p>
                      <a:pPr marL="0" lvl="0" indent="0" algn="ctr" rtl="0">
                        <a:spcBef>
                          <a:spcPts val="0"/>
                        </a:spcBef>
                        <a:spcAft>
                          <a:spcPts val="0"/>
                        </a:spcAft>
                        <a:buNone/>
                      </a:pPr>
                      <a:r>
                        <a:rPr lang="en" sz="700" b="1">
                          <a:highlight>
                            <a:srgbClr val="FFFFFF"/>
                          </a:highlight>
                        </a:rPr>
                        <a:t>#1515ff</a:t>
                      </a:r>
                      <a:endParaRPr sz="700" b="1">
                        <a:highlight>
                          <a:srgbClr val="FFFFFF"/>
                        </a:highlight>
                      </a:endParaRPr>
                    </a:p>
                    <a:p>
                      <a:pPr marL="0" lvl="0" indent="0" algn="ctr" rtl="0">
                        <a:spcBef>
                          <a:spcPts val="0"/>
                        </a:spcBef>
                        <a:spcAft>
                          <a:spcPts val="0"/>
                        </a:spcAft>
                        <a:buNone/>
                      </a:pPr>
                      <a:r>
                        <a:rPr lang="en" sz="700" b="1">
                          <a:highlight>
                            <a:srgbClr val="FFFFFF"/>
                          </a:highlight>
                        </a:rPr>
                        <a:t>rgb(21,21,255)</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515FF"/>
                    </a:solidFill>
                  </a:tcPr>
                </a:tc>
                <a:tc>
                  <a:txBody>
                    <a:bodyPr/>
                    <a:lstStyle/>
                    <a:p>
                      <a:pPr marL="0" lvl="0" indent="0" algn="ctr" rtl="0">
                        <a:spcBef>
                          <a:spcPts val="0"/>
                        </a:spcBef>
                        <a:spcAft>
                          <a:spcPts val="0"/>
                        </a:spcAft>
                        <a:buNone/>
                      </a:pPr>
                      <a:r>
                        <a:rPr lang="en" sz="700" b="1">
                          <a:highlight>
                            <a:srgbClr val="FFFFFF"/>
                          </a:highlight>
                        </a:rPr>
                        <a:t>#ff37b4</a:t>
                      </a:r>
                      <a:endParaRPr sz="700" b="1">
                        <a:highlight>
                          <a:srgbClr val="FFFFFF"/>
                        </a:highlight>
                      </a:endParaRPr>
                    </a:p>
                    <a:p>
                      <a:pPr marL="0" lvl="0" indent="0" algn="ctr" rtl="0">
                        <a:spcBef>
                          <a:spcPts val="0"/>
                        </a:spcBef>
                        <a:spcAft>
                          <a:spcPts val="0"/>
                        </a:spcAft>
                        <a:buNone/>
                      </a:pPr>
                      <a:r>
                        <a:rPr lang="en" sz="700" b="1">
                          <a:highlight>
                            <a:srgbClr val="FFFFFF"/>
                          </a:highlight>
                        </a:rPr>
                        <a:t>rgb(255,55,180)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37B4"/>
                    </a:solidFill>
                  </a:tcPr>
                </a:tc>
                <a:tc>
                  <a:txBody>
                    <a:bodyPr/>
                    <a:lstStyle/>
                    <a:p>
                      <a:pPr marL="0" lvl="0" indent="0" algn="ctr" rtl="0">
                        <a:spcBef>
                          <a:spcPts val="0"/>
                        </a:spcBef>
                        <a:spcAft>
                          <a:spcPts val="0"/>
                        </a:spcAft>
                        <a:buNone/>
                      </a:pPr>
                      <a:r>
                        <a:rPr lang="en" sz="700" b="1">
                          <a:highlight>
                            <a:srgbClr val="FFFFFF"/>
                          </a:highlight>
                        </a:rPr>
                        <a:t>#f7aac7</a:t>
                      </a:r>
                      <a:endParaRPr sz="700" b="1">
                        <a:highlight>
                          <a:srgbClr val="FFFFFF"/>
                        </a:highlight>
                      </a:endParaRPr>
                    </a:p>
                    <a:p>
                      <a:pPr marL="0" lvl="0" indent="0" algn="ctr" rtl="0">
                        <a:spcBef>
                          <a:spcPts val="0"/>
                        </a:spcBef>
                        <a:spcAft>
                          <a:spcPts val="0"/>
                        </a:spcAft>
                        <a:buNone/>
                      </a:pPr>
                      <a:r>
                        <a:rPr lang="en" sz="700" b="1">
                          <a:highlight>
                            <a:srgbClr val="FFFFFF"/>
                          </a:highlight>
                        </a:rPr>
                        <a:t>rgb(247,170,199)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7AAC7"/>
                    </a:solidFill>
                  </a:tcPr>
                </a:tc>
                <a:tc>
                  <a:txBody>
                    <a:bodyPr/>
                    <a:lstStyle/>
                    <a:p>
                      <a:pPr marL="0" lvl="0" indent="0" algn="ctr" rtl="0">
                        <a:spcBef>
                          <a:spcPts val="0"/>
                        </a:spcBef>
                        <a:spcAft>
                          <a:spcPts val="0"/>
                        </a:spcAft>
                        <a:buNone/>
                      </a:pPr>
                      <a:r>
                        <a:rPr lang="en" sz="700" b="1">
                          <a:highlight>
                            <a:srgbClr val="FFFFFF"/>
                          </a:highlight>
                        </a:rPr>
                        <a:t>#fad68e</a:t>
                      </a:r>
                      <a:endParaRPr sz="700" b="1">
                        <a:highlight>
                          <a:srgbClr val="FFFFFF"/>
                        </a:highlight>
                      </a:endParaRPr>
                    </a:p>
                    <a:p>
                      <a:pPr marL="0" lvl="0" indent="0" algn="ctr" rtl="0">
                        <a:spcBef>
                          <a:spcPts val="0"/>
                        </a:spcBef>
                        <a:spcAft>
                          <a:spcPts val="0"/>
                        </a:spcAft>
                        <a:buNone/>
                      </a:pPr>
                      <a:r>
                        <a:rPr lang="en" sz="700" b="1">
                          <a:highlight>
                            <a:srgbClr val="FFFFFF"/>
                          </a:highlight>
                        </a:rPr>
                        <a:t>rgb(250,214,142)</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AD68E"/>
                    </a:solidFill>
                  </a:tcPr>
                </a:tc>
                <a:tc>
                  <a:txBody>
                    <a:bodyPr/>
                    <a:lstStyle/>
                    <a:p>
                      <a:pPr marL="0" lvl="0" indent="0" algn="ctr" rtl="0">
                        <a:spcBef>
                          <a:spcPts val="0"/>
                        </a:spcBef>
                        <a:spcAft>
                          <a:spcPts val="0"/>
                        </a:spcAft>
                        <a:buNone/>
                      </a:pPr>
                      <a:r>
                        <a:rPr lang="en" sz="700" b="1">
                          <a:highlight>
                            <a:srgbClr val="FFFFFF"/>
                          </a:highlight>
                        </a:rPr>
                        <a:t>#deb96d</a:t>
                      </a:r>
                      <a:endParaRPr sz="700" b="1">
                        <a:highlight>
                          <a:srgbClr val="FFFFFF"/>
                        </a:highlight>
                      </a:endParaRPr>
                    </a:p>
                    <a:p>
                      <a:pPr marL="0" lvl="0" indent="0" algn="ctr" rtl="0">
                        <a:spcBef>
                          <a:spcPts val="0"/>
                        </a:spcBef>
                        <a:spcAft>
                          <a:spcPts val="0"/>
                        </a:spcAft>
                        <a:buNone/>
                      </a:pPr>
                      <a:r>
                        <a:rPr lang="en" sz="700" b="1">
                          <a:highlight>
                            <a:srgbClr val="FFFFFF"/>
                          </a:highlight>
                        </a:rPr>
                        <a:t>rgb(222,185,109)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EB96D"/>
                    </a:solidFill>
                  </a:tcPr>
                </a:tc>
                <a:tc>
                  <a:txBody>
                    <a:bodyPr/>
                    <a:lstStyle/>
                    <a:p>
                      <a:pPr marL="0" lvl="0" indent="0" algn="ctr" rtl="0">
                        <a:spcBef>
                          <a:spcPts val="0"/>
                        </a:spcBef>
                        <a:spcAft>
                          <a:spcPts val="0"/>
                        </a:spcAft>
                        <a:buNone/>
                      </a:pPr>
                      <a:r>
                        <a:rPr lang="en" sz="700" b="1">
                          <a:highlight>
                            <a:srgbClr val="FFFFFF"/>
                          </a:highlight>
                        </a:rPr>
                        <a:t>#40ec6e</a:t>
                      </a:r>
                      <a:endParaRPr sz="700" b="1">
                        <a:highlight>
                          <a:srgbClr val="FFFFFF"/>
                        </a:highlight>
                      </a:endParaRPr>
                    </a:p>
                    <a:p>
                      <a:pPr marL="0" lvl="0" indent="0" algn="ctr" rtl="0">
                        <a:spcBef>
                          <a:spcPts val="0"/>
                        </a:spcBef>
                        <a:spcAft>
                          <a:spcPts val="0"/>
                        </a:spcAft>
                        <a:buNone/>
                      </a:pPr>
                      <a:r>
                        <a:rPr lang="en" sz="700" b="1">
                          <a:highlight>
                            <a:srgbClr val="FFFFFF"/>
                          </a:highlight>
                        </a:rPr>
                        <a:t>rgb(64,236,110)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0EC6E"/>
                    </a:solidFill>
                  </a:tcPr>
                </a:tc>
                <a:extLst>
                  <a:ext uri="{0D108BD9-81ED-4DB2-BD59-A6C34878D82A}">
                    <a16:rowId xmlns:a16="http://schemas.microsoft.com/office/drawing/2014/main" val="10004"/>
                  </a:ext>
                </a:extLst>
              </a:tr>
              <a:tr h="285750">
                <a:tc>
                  <a:txBody>
                    <a:bodyPr/>
                    <a:lstStyle/>
                    <a:p>
                      <a:pPr marL="0" lvl="0" indent="0" algn="ctr" rtl="0">
                        <a:spcBef>
                          <a:spcPts val="0"/>
                        </a:spcBef>
                        <a:spcAft>
                          <a:spcPts val="0"/>
                        </a:spcAft>
                        <a:buNone/>
                      </a:pPr>
                      <a:r>
                        <a:rPr lang="en" sz="700" b="1">
                          <a:highlight>
                            <a:srgbClr val="FFFFFF"/>
                          </a:highlight>
                        </a:rPr>
                        <a:t>#2c467e</a:t>
                      </a:r>
                      <a:endParaRPr sz="700" b="1">
                        <a:highlight>
                          <a:srgbClr val="FFFFFF"/>
                        </a:highlight>
                      </a:endParaRPr>
                    </a:p>
                    <a:p>
                      <a:pPr marL="0" lvl="0" indent="0" algn="ctr" rtl="0">
                        <a:spcBef>
                          <a:spcPts val="0"/>
                        </a:spcBef>
                        <a:spcAft>
                          <a:spcPts val="0"/>
                        </a:spcAft>
                        <a:buNone/>
                      </a:pPr>
                      <a:r>
                        <a:rPr lang="en" sz="700" b="1">
                          <a:highlight>
                            <a:srgbClr val="FFFFFF"/>
                          </a:highlight>
                        </a:rPr>
                        <a:t>rgb(44,70,126)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C467E"/>
                    </a:solidFill>
                  </a:tcPr>
                </a:tc>
                <a:tc>
                  <a:txBody>
                    <a:bodyPr/>
                    <a:lstStyle/>
                    <a:p>
                      <a:pPr marL="0" lvl="0" indent="0" algn="ctr" rtl="0">
                        <a:spcBef>
                          <a:spcPts val="0"/>
                        </a:spcBef>
                        <a:spcAft>
                          <a:spcPts val="0"/>
                        </a:spcAft>
                        <a:buNone/>
                      </a:pPr>
                      <a:r>
                        <a:rPr lang="en" sz="700" b="1">
                          <a:highlight>
                            <a:srgbClr val="FFFFFF"/>
                          </a:highlight>
                        </a:rPr>
                        <a:t>#00004f</a:t>
                      </a:r>
                      <a:endParaRPr sz="700" b="1">
                        <a:highlight>
                          <a:srgbClr val="FFFFFF"/>
                        </a:highlight>
                      </a:endParaRPr>
                    </a:p>
                    <a:p>
                      <a:pPr marL="0" lvl="0" indent="0" algn="ctr" rtl="0">
                        <a:spcBef>
                          <a:spcPts val="0"/>
                        </a:spcBef>
                        <a:spcAft>
                          <a:spcPts val="0"/>
                        </a:spcAft>
                        <a:buNone/>
                      </a:pPr>
                      <a:r>
                        <a:rPr lang="en" sz="700" b="1">
                          <a:highlight>
                            <a:srgbClr val="FFFFFF"/>
                          </a:highlight>
                        </a:rPr>
                        <a:t>rgb(0,0,79)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4F"/>
                    </a:solidFill>
                  </a:tcPr>
                </a:tc>
                <a:tc>
                  <a:txBody>
                    <a:bodyPr/>
                    <a:lstStyle/>
                    <a:p>
                      <a:pPr marL="0" lvl="0" indent="0" algn="ctr" rtl="0">
                        <a:spcBef>
                          <a:spcPts val="0"/>
                        </a:spcBef>
                        <a:spcAft>
                          <a:spcPts val="0"/>
                        </a:spcAft>
                        <a:buNone/>
                      </a:pPr>
                      <a:r>
                        <a:rPr lang="en" sz="700" b="1">
                          <a:highlight>
                            <a:srgbClr val="FFFFFF"/>
                          </a:highlight>
                        </a:rPr>
                        <a:t>#820052</a:t>
                      </a:r>
                      <a:endParaRPr sz="700" b="1">
                        <a:highlight>
                          <a:srgbClr val="FFFFFF"/>
                        </a:highlight>
                      </a:endParaRPr>
                    </a:p>
                    <a:p>
                      <a:pPr marL="0" lvl="0" indent="0" algn="ctr" rtl="0">
                        <a:spcBef>
                          <a:spcPts val="0"/>
                        </a:spcBef>
                        <a:spcAft>
                          <a:spcPts val="0"/>
                        </a:spcAft>
                        <a:buNone/>
                      </a:pPr>
                      <a:r>
                        <a:rPr lang="en" sz="700" b="1">
                          <a:highlight>
                            <a:srgbClr val="FFFFFF"/>
                          </a:highlight>
                        </a:rPr>
                        <a:t>rgb(130,0,82)</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20052"/>
                    </a:solidFill>
                  </a:tcPr>
                </a:tc>
                <a:tc>
                  <a:txBody>
                    <a:bodyPr/>
                    <a:lstStyle/>
                    <a:p>
                      <a:pPr marL="0" lvl="0" indent="0" algn="ctr" rtl="0">
                        <a:spcBef>
                          <a:spcPts val="0"/>
                        </a:spcBef>
                        <a:spcAft>
                          <a:spcPts val="0"/>
                        </a:spcAft>
                        <a:buNone/>
                      </a:pPr>
                      <a:r>
                        <a:rPr lang="en" sz="700" b="1">
                          <a:highlight>
                            <a:srgbClr val="FFFFFF"/>
                          </a:highlight>
                        </a:rPr>
                        <a:t>#e9216b</a:t>
                      </a:r>
                      <a:endParaRPr sz="700" b="1">
                        <a:highlight>
                          <a:srgbClr val="FFFFFF"/>
                        </a:highlight>
                      </a:endParaRPr>
                    </a:p>
                    <a:p>
                      <a:pPr marL="0" lvl="0" indent="0" algn="ctr" rtl="0">
                        <a:spcBef>
                          <a:spcPts val="0"/>
                        </a:spcBef>
                        <a:spcAft>
                          <a:spcPts val="0"/>
                        </a:spcAft>
                        <a:buNone/>
                      </a:pPr>
                      <a:r>
                        <a:rPr lang="en" sz="700" b="1">
                          <a:highlight>
                            <a:srgbClr val="FFFFFF"/>
                          </a:highlight>
                        </a:rPr>
                        <a:t>rgb(233,33,107)</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9216B"/>
                    </a:solidFill>
                  </a:tcPr>
                </a:tc>
                <a:tc>
                  <a:txBody>
                    <a:bodyPr/>
                    <a:lstStyle/>
                    <a:p>
                      <a:pPr marL="0" lvl="0" indent="0" algn="ctr" rtl="0">
                        <a:spcBef>
                          <a:spcPts val="0"/>
                        </a:spcBef>
                        <a:spcAft>
                          <a:spcPts val="0"/>
                        </a:spcAft>
                        <a:buNone/>
                      </a:pPr>
                      <a:r>
                        <a:rPr lang="en" sz="700" b="1">
                          <a:highlight>
                            <a:srgbClr val="FFFFFF"/>
                          </a:highlight>
                        </a:rPr>
                        <a:t>#e19a0a</a:t>
                      </a:r>
                      <a:endParaRPr sz="700" b="1">
                        <a:highlight>
                          <a:srgbClr val="FFFFFF"/>
                        </a:highlight>
                      </a:endParaRPr>
                    </a:p>
                    <a:p>
                      <a:pPr marL="0" lvl="0" indent="0" algn="ctr" rtl="0">
                        <a:spcBef>
                          <a:spcPts val="0"/>
                        </a:spcBef>
                        <a:spcAft>
                          <a:spcPts val="0"/>
                        </a:spcAft>
                        <a:buNone/>
                      </a:pPr>
                      <a:r>
                        <a:rPr lang="en" sz="700" b="1">
                          <a:highlight>
                            <a:srgbClr val="FFFFFF"/>
                          </a:highlight>
                        </a:rPr>
                        <a:t>rgb(225,154,10)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19A0A"/>
                    </a:solidFill>
                  </a:tcPr>
                </a:tc>
                <a:tc>
                  <a:txBody>
                    <a:bodyPr/>
                    <a:lstStyle/>
                    <a:p>
                      <a:pPr marL="0" lvl="0" indent="0" algn="ctr" rtl="0">
                        <a:spcBef>
                          <a:spcPts val="0"/>
                        </a:spcBef>
                        <a:spcAft>
                          <a:spcPts val="0"/>
                        </a:spcAft>
                        <a:buNone/>
                      </a:pPr>
                      <a:r>
                        <a:rPr lang="en" sz="700" b="1">
                          <a:highlight>
                            <a:srgbClr val="FFFFFF"/>
                          </a:highlight>
                        </a:rPr>
                        <a:t>#82611d</a:t>
                      </a:r>
                      <a:endParaRPr sz="700" b="1">
                        <a:highlight>
                          <a:srgbClr val="FFFFFF"/>
                        </a:highlight>
                      </a:endParaRPr>
                    </a:p>
                    <a:p>
                      <a:pPr marL="0" lvl="0" indent="0" algn="ctr" rtl="0">
                        <a:spcBef>
                          <a:spcPts val="0"/>
                        </a:spcBef>
                        <a:spcAft>
                          <a:spcPts val="0"/>
                        </a:spcAft>
                        <a:buNone/>
                      </a:pPr>
                      <a:r>
                        <a:rPr lang="en" sz="700" b="1">
                          <a:highlight>
                            <a:srgbClr val="FFFFFF"/>
                          </a:highlight>
                        </a:rPr>
                        <a:t>rgb(130,97,29)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82611D"/>
                    </a:solidFill>
                  </a:tcPr>
                </a:tc>
                <a:tc>
                  <a:txBody>
                    <a:bodyPr/>
                    <a:lstStyle/>
                    <a:p>
                      <a:pPr marL="0" lvl="0" indent="0" algn="ctr" rtl="0">
                        <a:spcBef>
                          <a:spcPts val="0"/>
                        </a:spcBef>
                        <a:spcAft>
                          <a:spcPts val="0"/>
                        </a:spcAft>
                        <a:buNone/>
                      </a:pPr>
                      <a:r>
                        <a:rPr lang="en" sz="700" b="1">
                          <a:highlight>
                            <a:srgbClr val="FFFFFF"/>
                          </a:highlight>
                        </a:rPr>
                        <a:t>#11b23d</a:t>
                      </a:r>
                      <a:endParaRPr sz="700" b="1">
                        <a:highlight>
                          <a:srgbClr val="FFFFFF"/>
                        </a:highlight>
                      </a:endParaRPr>
                    </a:p>
                    <a:p>
                      <a:pPr marL="0" lvl="0" indent="0" algn="ctr" rtl="0">
                        <a:spcBef>
                          <a:spcPts val="0"/>
                        </a:spcBef>
                        <a:spcAft>
                          <a:spcPts val="0"/>
                        </a:spcAft>
                        <a:buNone/>
                      </a:pPr>
                      <a:r>
                        <a:rPr lang="en" sz="700" b="1">
                          <a:highlight>
                            <a:srgbClr val="FFFFFF"/>
                          </a:highlight>
                        </a:rPr>
                        <a:t>rgb(17,178,61)</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1B23D"/>
                    </a:solidFill>
                  </a:tcPr>
                </a:tc>
                <a:extLst>
                  <a:ext uri="{0D108BD9-81ED-4DB2-BD59-A6C34878D82A}">
                    <a16:rowId xmlns:a16="http://schemas.microsoft.com/office/drawing/2014/main" val="10005"/>
                  </a:ext>
                </a:extLst>
              </a:tr>
              <a:tr h="285750">
                <a:tc>
                  <a:txBody>
                    <a:bodyPr/>
                    <a:lstStyle/>
                    <a:p>
                      <a:pPr marL="0" lvl="0" indent="0" algn="ctr" rtl="0">
                        <a:spcBef>
                          <a:spcPts val="0"/>
                        </a:spcBef>
                        <a:spcAft>
                          <a:spcPts val="0"/>
                        </a:spcAft>
                        <a:buNone/>
                      </a:pPr>
                      <a:r>
                        <a:rPr lang="en" sz="700" b="1">
                          <a:highlight>
                            <a:srgbClr val="FFFFFF"/>
                          </a:highlight>
                        </a:rPr>
                        <a:t>#1d2f54</a:t>
                      </a:r>
                      <a:endParaRPr sz="700" b="1">
                        <a:highlight>
                          <a:srgbClr val="FFFFFF"/>
                        </a:highlight>
                      </a:endParaRPr>
                    </a:p>
                    <a:p>
                      <a:pPr marL="0" lvl="0" indent="0" algn="ctr" rtl="0">
                        <a:spcBef>
                          <a:spcPts val="0"/>
                        </a:spcBef>
                        <a:spcAft>
                          <a:spcPts val="0"/>
                        </a:spcAft>
                        <a:buNone/>
                      </a:pPr>
                      <a:r>
                        <a:rPr lang="en" sz="700" b="1">
                          <a:highlight>
                            <a:srgbClr val="FFFFFF"/>
                          </a:highlight>
                        </a:rPr>
                        <a:t>rgb(29,47,84)</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D2F54"/>
                    </a:solidFill>
                  </a:tcPr>
                </a:tc>
                <a:tc>
                  <a:txBody>
                    <a:bodyPr/>
                    <a:lstStyle/>
                    <a:p>
                      <a:pPr marL="0" lvl="0" indent="0" algn="ctr" rtl="0">
                        <a:spcBef>
                          <a:spcPts val="0"/>
                        </a:spcBef>
                        <a:spcAft>
                          <a:spcPts val="0"/>
                        </a:spcAft>
                        <a:buNone/>
                      </a:pPr>
                      <a:r>
                        <a:rPr lang="en" sz="700" b="1">
                          <a:highlight>
                            <a:srgbClr val="FFFFFF"/>
                          </a:highlight>
                        </a:rPr>
                        <a:t>#00003c</a:t>
                      </a:r>
                      <a:endParaRPr sz="700" b="1">
                        <a:highlight>
                          <a:srgbClr val="FFFFFF"/>
                        </a:highlight>
                      </a:endParaRPr>
                    </a:p>
                    <a:p>
                      <a:pPr marL="0" lvl="0" indent="0" algn="ctr" rtl="0">
                        <a:spcBef>
                          <a:spcPts val="0"/>
                        </a:spcBef>
                        <a:spcAft>
                          <a:spcPts val="0"/>
                        </a:spcAft>
                        <a:buNone/>
                      </a:pPr>
                      <a:r>
                        <a:rPr lang="en" sz="700" b="1">
                          <a:highlight>
                            <a:srgbClr val="FFFFFF"/>
                          </a:highlight>
                        </a:rPr>
                        <a:t>rgb(0,0,60)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003C"/>
                    </a:solidFill>
                  </a:tcPr>
                </a:tc>
                <a:tc>
                  <a:txBody>
                    <a:bodyPr/>
                    <a:lstStyle/>
                    <a:p>
                      <a:pPr marL="0" lvl="0" indent="0" algn="ctr" rtl="0">
                        <a:spcBef>
                          <a:spcPts val="0"/>
                        </a:spcBef>
                        <a:spcAft>
                          <a:spcPts val="0"/>
                        </a:spcAft>
                        <a:buNone/>
                      </a:pPr>
                      <a:r>
                        <a:rPr lang="en" sz="700" b="1">
                          <a:highlight>
                            <a:srgbClr val="FFFFFF"/>
                          </a:highlight>
                        </a:rPr>
                        <a:t>#580037</a:t>
                      </a:r>
                      <a:endParaRPr sz="700" b="1">
                        <a:highlight>
                          <a:srgbClr val="FFFFFF"/>
                        </a:highlight>
                      </a:endParaRPr>
                    </a:p>
                    <a:p>
                      <a:pPr marL="0" lvl="0" indent="0" algn="ctr" rtl="0">
                        <a:spcBef>
                          <a:spcPts val="0"/>
                        </a:spcBef>
                        <a:spcAft>
                          <a:spcPts val="0"/>
                        </a:spcAft>
                        <a:buNone/>
                      </a:pPr>
                      <a:r>
                        <a:rPr lang="en" sz="700" b="1">
                          <a:highlight>
                            <a:srgbClr val="FFFFFF"/>
                          </a:highlight>
                        </a:rPr>
                        <a:t>rgb(88,0,55)</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580037"/>
                    </a:solidFill>
                  </a:tcPr>
                </a:tc>
                <a:tc>
                  <a:txBody>
                    <a:bodyPr/>
                    <a:lstStyle/>
                    <a:p>
                      <a:pPr marL="0" lvl="0" indent="0" algn="ctr" rtl="0">
                        <a:spcBef>
                          <a:spcPts val="0"/>
                        </a:spcBef>
                        <a:spcAft>
                          <a:spcPts val="0"/>
                        </a:spcAft>
                        <a:buNone/>
                      </a:pPr>
                      <a:r>
                        <a:rPr lang="en" sz="700" b="1">
                          <a:highlight>
                            <a:srgbClr val="FFFFFF"/>
                          </a:highlight>
                        </a:rPr>
                        <a:t>#a11046</a:t>
                      </a:r>
                      <a:endParaRPr sz="700" b="1">
                        <a:highlight>
                          <a:srgbClr val="FFFFFF"/>
                        </a:highlight>
                      </a:endParaRPr>
                    </a:p>
                    <a:p>
                      <a:pPr marL="0" lvl="0" indent="0" algn="ctr" rtl="0">
                        <a:spcBef>
                          <a:spcPts val="0"/>
                        </a:spcBef>
                        <a:spcAft>
                          <a:spcPts val="0"/>
                        </a:spcAft>
                        <a:buNone/>
                      </a:pPr>
                      <a:r>
                        <a:rPr lang="en" sz="700" b="1">
                          <a:highlight>
                            <a:srgbClr val="FFFFFF"/>
                          </a:highlight>
                        </a:rPr>
                        <a:t>rgb(161,16,70)</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A11046"/>
                    </a:solidFill>
                  </a:tcPr>
                </a:tc>
                <a:tc>
                  <a:txBody>
                    <a:bodyPr/>
                    <a:lstStyle/>
                    <a:p>
                      <a:pPr marL="0" lvl="0" indent="0" algn="ctr" rtl="0">
                        <a:spcBef>
                          <a:spcPts val="0"/>
                        </a:spcBef>
                        <a:spcAft>
                          <a:spcPts val="0"/>
                        </a:spcAft>
                        <a:buNone/>
                      </a:pPr>
                      <a:r>
                        <a:rPr lang="en" sz="700" b="1">
                          <a:highlight>
                            <a:srgbClr val="FFFFFF"/>
                          </a:highlight>
                        </a:rPr>
                        <a:t>#966606</a:t>
                      </a:r>
                      <a:endParaRPr sz="700" b="1">
                        <a:highlight>
                          <a:srgbClr val="FFFFFF"/>
                        </a:highlight>
                      </a:endParaRPr>
                    </a:p>
                    <a:p>
                      <a:pPr marL="0" lvl="0" indent="0" algn="ctr" rtl="0">
                        <a:spcBef>
                          <a:spcPts val="0"/>
                        </a:spcBef>
                        <a:spcAft>
                          <a:spcPts val="0"/>
                        </a:spcAft>
                        <a:buNone/>
                      </a:pPr>
                      <a:r>
                        <a:rPr lang="en" sz="700" b="1">
                          <a:highlight>
                            <a:srgbClr val="FFFFFF"/>
                          </a:highlight>
                        </a:rPr>
                        <a:t>rgb(150,102,6)</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66606"/>
                    </a:solidFill>
                  </a:tcPr>
                </a:tc>
                <a:tc>
                  <a:txBody>
                    <a:bodyPr/>
                    <a:lstStyle/>
                    <a:p>
                      <a:pPr marL="0" lvl="0" indent="0" algn="ctr" rtl="0">
                        <a:spcBef>
                          <a:spcPts val="0"/>
                        </a:spcBef>
                        <a:spcAft>
                          <a:spcPts val="0"/>
                        </a:spcAft>
                        <a:buNone/>
                      </a:pPr>
                      <a:r>
                        <a:rPr lang="en" sz="700" b="1">
                          <a:highlight>
                            <a:srgbClr val="FFFFFF"/>
                          </a:highlight>
                        </a:rPr>
                        <a:t>#574013</a:t>
                      </a:r>
                      <a:endParaRPr sz="700" b="1">
                        <a:highlight>
                          <a:srgbClr val="FFFFFF"/>
                        </a:highlight>
                      </a:endParaRPr>
                    </a:p>
                    <a:p>
                      <a:pPr marL="0" lvl="0" indent="0" algn="ctr" rtl="0">
                        <a:spcBef>
                          <a:spcPts val="0"/>
                        </a:spcBef>
                        <a:spcAft>
                          <a:spcPts val="0"/>
                        </a:spcAft>
                        <a:buNone/>
                      </a:pPr>
                      <a:r>
                        <a:rPr lang="en" sz="700" b="1">
                          <a:highlight>
                            <a:srgbClr val="FFFFFF"/>
                          </a:highlight>
                        </a:rPr>
                        <a:t>rgb(87,64,19)</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574013"/>
                    </a:solidFill>
                  </a:tcPr>
                </a:tc>
                <a:tc>
                  <a:txBody>
                    <a:bodyPr/>
                    <a:lstStyle/>
                    <a:p>
                      <a:pPr marL="0" lvl="0" indent="0" algn="ctr" rtl="0">
                        <a:spcBef>
                          <a:spcPts val="0"/>
                        </a:spcBef>
                        <a:spcAft>
                          <a:spcPts val="0"/>
                        </a:spcAft>
                        <a:buNone/>
                      </a:pPr>
                      <a:r>
                        <a:rPr lang="en" sz="700" b="1">
                          <a:highlight>
                            <a:srgbClr val="FFFFFF"/>
                          </a:highlight>
                        </a:rPr>
                        <a:t>#0c7829</a:t>
                      </a:r>
                      <a:endParaRPr sz="700" b="1">
                        <a:highlight>
                          <a:srgbClr val="FFFFFF"/>
                        </a:highlight>
                      </a:endParaRPr>
                    </a:p>
                    <a:p>
                      <a:pPr marL="0" lvl="0" indent="0" algn="ctr" rtl="0">
                        <a:spcBef>
                          <a:spcPts val="0"/>
                        </a:spcBef>
                        <a:spcAft>
                          <a:spcPts val="0"/>
                        </a:spcAft>
                        <a:buNone/>
                      </a:pPr>
                      <a:r>
                        <a:rPr lang="en" sz="700" b="1">
                          <a:highlight>
                            <a:srgbClr val="FFFFFF"/>
                          </a:highlight>
                        </a:rPr>
                        <a:t>rgb(12,120,41)</a:t>
                      </a:r>
                      <a:endParaRPr sz="700" b="1">
                        <a:highlight>
                          <a:srgbClr val="FFFFFF"/>
                        </a:highlight>
                      </a:endParaRPr>
                    </a:p>
                  </a:txBody>
                  <a:tcPr marL="68575" marR="68575" marT="68575" marB="685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C7829"/>
                    </a:solidFill>
                  </a:tcPr>
                </a:tc>
                <a:extLst>
                  <a:ext uri="{0D108BD9-81ED-4DB2-BD59-A6C34878D82A}">
                    <a16:rowId xmlns:a16="http://schemas.microsoft.com/office/drawing/2014/main" val="10006"/>
                  </a:ext>
                </a:extLst>
              </a:tr>
            </a:tbl>
          </a:graphicData>
        </a:graphic>
      </p:graphicFrame>
      <p:sp>
        <p:nvSpPr>
          <p:cNvPr id="299" name="Google Shape;299;p25"/>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0" name="Google Shape;300;p25"/>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1" name="Google Shape;301;p25"/>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con">
  <p:cSld name="TITLE_ONLY_1_1">
    <p:spTree>
      <p:nvGrpSpPr>
        <p:cNvPr id="1" name="Shape 302"/>
        <p:cNvGrpSpPr/>
        <p:nvPr/>
      </p:nvGrpSpPr>
      <p:grpSpPr>
        <a:xfrm>
          <a:off x="0" y="0"/>
          <a:ext cx="0" cy="0"/>
          <a:chOff x="0" y="0"/>
          <a:chExt cx="0" cy="0"/>
        </a:xfrm>
      </p:grpSpPr>
      <p:sp>
        <p:nvSpPr>
          <p:cNvPr id="303" name="Google Shape;303;p26"/>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Icon</a:t>
            </a:r>
            <a:endParaRPr sz="2300">
              <a:solidFill>
                <a:schemeClr val="accent3"/>
              </a:solidFill>
            </a:endParaRPr>
          </a:p>
        </p:txBody>
      </p:sp>
      <p:pic>
        <p:nvPicPr>
          <p:cNvPr id="304" name="Google Shape;304;p26"/>
          <p:cNvPicPr preferRelativeResize="0"/>
          <p:nvPr/>
        </p:nvPicPr>
        <p:blipFill>
          <a:blip r:embed="rId2">
            <a:alphaModFix/>
          </a:blip>
          <a:stretch>
            <a:fillRect/>
          </a:stretch>
        </p:blipFill>
        <p:spPr>
          <a:xfrm>
            <a:off x="449419" y="2047425"/>
            <a:ext cx="4288383" cy="1911301"/>
          </a:xfrm>
          <a:prstGeom prst="rect">
            <a:avLst/>
          </a:prstGeom>
          <a:noFill/>
          <a:ln>
            <a:noFill/>
          </a:ln>
          <a:effectLst>
            <a:outerShdw blurRad="214313" dist="19050" dir="5400000" algn="bl" rotWithShape="0">
              <a:srgbClr val="000000">
                <a:alpha val="50000"/>
              </a:srgbClr>
            </a:outerShdw>
          </a:effectLst>
        </p:spPr>
      </p:pic>
      <p:sp>
        <p:nvSpPr>
          <p:cNvPr id="305" name="Google Shape;305;p26"/>
          <p:cNvSpPr txBox="1"/>
          <p:nvPr/>
        </p:nvSpPr>
        <p:spPr>
          <a:xfrm>
            <a:off x="442948" y="575400"/>
            <a:ext cx="8061600" cy="3501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2"/>
              </a:buClr>
              <a:buSzPts val="1400"/>
              <a:buNone/>
            </a:pPr>
            <a:r>
              <a:rPr lang="en" sz="1400" b="1">
                <a:solidFill>
                  <a:schemeClr val="accent2"/>
                </a:solidFill>
              </a:rPr>
              <a:t>Nên tận dụng icon trên G-suite để làm slide hiệu quả hơn</a:t>
            </a:r>
            <a:endParaRPr sz="1400" b="1">
              <a:solidFill>
                <a:schemeClr val="accent2"/>
              </a:solidFill>
            </a:endParaRPr>
          </a:p>
        </p:txBody>
      </p:sp>
      <p:pic>
        <p:nvPicPr>
          <p:cNvPr id="306" name="Google Shape;306;p26"/>
          <p:cNvPicPr preferRelativeResize="0"/>
          <p:nvPr/>
        </p:nvPicPr>
        <p:blipFill rotWithShape="1">
          <a:blip r:embed="rId3">
            <a:alphaModFix/>
          </a:blip>
          <a:srcRect l="16623" t="10609" r="3299" b="17849"/>
          <a:stretch/>
        </p:blipFill>
        <p:spPr>
          <a:xfrm>
            <a:off x="5027683" y="2047425"/>
            <a:ext cx="3804634" cy="1911300"/>
          </a:xfrm>
          <a:prstGeom prst="rect">
            <a:avLst/>
          </a:prstGeom>
          <a:noFill/>
          <a:ln>
            <a:noFill/>
          </a:ln>
          <a:effectLst>
            <a:outerShdw blurRad="214313" dist="19050" dir="5400000" algn="bl" rotWithShape="0">
              <a:srgbClr val="000000">
                <a:alpha val="50000"/>
              </a:srgbClr>
            </a:outerShdw>
          </a:effectLst>
        </p:spPr>
      </p:pic>
      <p:sp>
        <p:nvSpPr>
          <p:cNvPr id="307" name="Google Shape;307;p26"/>
          <p:cNvSpPr txBox="1"/>
          <p:nvPr/>
        </p:nvSpPr>
        <p:spPr>
          <a:xfrm>
            <a:off x="449419" y="1106250"/>
            <a:ext cx="4517400" cy="7656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Vào Add-ons ⇒ Get add-ons ⇒ Search “Icon” ⇒ Tải 3 bộ Icon để sử dụng</a:t>
            </a:r>
            <a:endParaRPr sz="1100"/>
          </a:p>
          <a:p>
            <a:pPr marL="342900" lvl="0" indent="-234950" algn="l" rtl="0">
              <a:lnSpc>
                <a:spcPct val="115000"/>
              </a:lnSpc>
              <a:spcBef>
                <a:spcPts val="0"/>
              </a:spcBef>
              <a:spcAft>
                <a:spcPts val="0"/>
              </a:spcAft>
              <a:buClr>
                <a:srgbClr val="000000"/>
              </a:buClr>
              <a:buSzPts val="1100"/>
              <a:buChar char="-"/>
            </a:pPr>
            <a:r>
              <a:rPr lang="en" sz="1100"/>
              <a:t>Free Icons For Docs/</a:t>
            </a:r>
            <a:endParaRPr sz="1100"/>
          </a:p>
          <a:p>
            <a:pPr marL="342900" lvl="0" indent="-234950" algn="l" rtl="0">
              <a:lnSpc>
                <a:spcPct val="115000"/>
              </a:lnSpc>
              <a:spcBef>
                <a:spcPts val="0"/>
              </a:spcBef>
              <a:spcAft>
                <a:spcPts val="0"/>
              </a:spcAft>
              <a:buClr>
                <a:srgbClr val="000000"/>
              </a:buClr>
              <a:buSzPts val="1100"/>
              <a:buChar char="-"/>
            </a:pPr>
            <a:r>
              <a:rPr lang="en" sz="1100"/>
              <a:t>Icons and Symbols (free 3 icon/day)</a:t>
            </a:r>
            <a:endParaRPr sz="1100"/>
          </a:p>
          <a:p>
            <a:pPr marL="342900" lvl="0" indent="-234950" algn="l" rtl="0">
              <a:lnSpc>
                <a:spcPct val="115000"/>
              </a:lnSpc>
              <a:spcBef>
                <a:spcPts val="0"/>
              </a:spcBef>
              <a:spcAft>
                <a:spcPts val="0"/>
              </a:spcAft>
              <a:buClr>
                <a:srgbClr val="000000"/>
              </a:buClr>
              <a:buSzPts val="1100"/>
              <a:buChar char="-"/>
            </a:pPr>
            <a:r>
              <a:rPr lang="en" sz="1100"/>
              <a:t>Insert icons for Slides</a:t>
            </a:r>
            <a:endParaRPr sz="1100"/>
          </a:p>
        </p:txBody>
      </p:sp>
      <p:pic>
        <p:nvPicPr>
          <p:cNvPr id="308" name="Google Shape;308;p26"/>
          <p:cNvPicPr preferRelativeResize="0"/>
          <p:nvPr/>
        </p:nvPicPr>
        <p:blipFill>
          <a:blip r:embed="rId4">
            <a:alphaModFix/>
          </a:blip>
          <a:stretch>
            <a:fillRect/>
          </a:stretch>
        </p:blipFill>
        <p:spPr>
          <a:xfrm>
            <a:off x="7834247" y="675094"/>
            <a:ext cx="544557" cy="307338"/>
          </a:xfrm>
          <a:prstGeom prst="rect">
            <a:avLst/>
          </a:prstGeom>
          <a:noFill/>
          <a:ln>
            <a:noFill/>
          </a:ln>
        </p:spPr>
      </p:pic>
      <p:sp>
        <p:nvSpPr>
          <p:cNvPr id="309" name="Google Shape;309;p26"/>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0" name="Google Shape;310;p26"/>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1" name="Google Shape;311;p26"/>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2" name="Google Shape;312;p26"/>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con 1">
  <p:cSld name="TITLE_ONLY_1_1_1">
    <p:spTree>
      <p:nvGrpSpPr>
        <p:cNvPr id="1" name="Shape 313"/>
        <p:cNvGrpSpPr/>
        <p:nvPr/>
      </p:nvGrpSpPr>
      <p:grpSpPr>
        <a:xfrm>
          <a:off x="0" y="0"/>
          <a:ext cx="0" cy="0"/>
          <a:chOff x="0" y="0"/>
          <a:chExt cx="0" cy="0"/>
        </a:xfrm>
      </p:grpSpPr>
      <p:sp>
        <p:nvSpPr>
          <p:cNvPr id="314" name="Google Shape;314;p27"/>
          <p:cNvSpPr/>
          <p:nvPr/>
        </p:nvSpPr>
        <p:spPr>
          <a:xfrm>
            <a:off x="3126895" y="4298775"/>
            <a:ext cx="816600" cy="456000"/>
          </a:xfrm>
          <a:prstGeom prst="rect">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15" name="Google Shape;315;p27"/>
          <p:cNvPicPr preferRelativeResize="0"/>
          <p:nvPr/>
        </p:nvPicPr>
        <p:blipFill>
          <a:blip r:embed="rId2">
            <a:alphaModFix/>
          </a:blip>
          <a:stretch>
            <a:fillRect/>
          </a:stretch>
        </p:blipFill>
        <p:spPr>
          <a:xfrm>
            <a:off x="3131002" y="4292137"/>
            <a:ext cx="808088" cy="456075"/>
          </a:xfrm>
          <a:prstGeom prst="rect">
            <a:avLst/>
          </a:prstGeom>
          <a:noFill/>
          <a:ln>
            <a:noFill/>
          </a:ln>
        </p:spPr>
      </p:pic>
      <p:sp>
        <p:nvSpPr>
          <p:cNvPr id="316" name="Google Shape;316;p27"/>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3"/>
              </a:buClr>
              <a:buSzPts val="2300"/>
              <a:buNone/>
            </a:pPr>
            <a:r>
              <a:rPr lang="en" sz="2300">
                <a:solidFill>
                  <a:schemeClr val="accent3"/>
                </a:solidFill>
              </a:rPr>
              <a:t>Icon</a:t>
            </a:r>
            <a:endParaRPr sz="2300">
              <a:solidFill>
                <a:schemeClr val="accent3"/>
              </a:solidFill>
            </a:endParaRPr>
          </a:p>
        </p:txBody>
      </p:sp>
      <p:pic>
        <p:nvPicPr>
          <p:cNvPr id="317" name="Google Shape;317;p27"/>
          <p:cNvPicPr preferRelativeResize="0"/>
          <p:nvPr/>
        </p:nvPicPr>
        <p:blipFill>
          <a:blip r:embed="rId3">
            <a:alphaModFix/>
          </a:blip>
          <a:stretch>
            <a:fillRect/>
          </a:stretch>
        </p:blipFill>
        <p:spPr>
          <a:xfrm>
            <a:off x="1222825" y="4292128"/>
            <a:ext cx="808079" cy="456075"/>
          </a:xfrm>
          <a:prstGeom prst="rect">
            <a:avLst/>
          </a:prstGeom>
          <a:noFill/>
          <a:ln>
            <a:noFill/>
          </a:ln>
        </p:spPr>
      </p:pic>
      <p:pic>
        <p:nvPicPr>
          <p:cNvPr id="318" name="Google Shape;318;p27"/>
          <p:cNvPicPr preferRelativeResize="0"/>
          <p:nvPr/>
        </p:nvPicPr>
        <p:blipFill>
          <a:blip r:embed="rId4">
            <a:alphaModFix/>
          </a:blip>
          <a:stretch>
            <a:fillRect/>
          </a:stretch>
        </p:blipFill>
        <p:spPr>
          <a:xfrm>
            <a:off x="646451" y="4292119"/>
            <a:ext cx="456974" cy="456076"/>
          </a:xfrm>
          <a:prstGeom prst="rect">
            <a:avLst/>
          </a:prstGeom>
          <a:noFill/>
          <a:ln>
            <a:noFill/>
          </a:ln>
        </p:spPr>
      </p:pic>
      <p:pic>
        <p:nvPicPr>
          <p:cNvPr id="319" name="Google Shape;319;p27"/>
          <p:cNvPicPr preferRelativeResize="0"/>
          <p:nvPr/>
        </p:nvPicPr>
        <p:blipFill>
          <a:blip r:embed="rId5">
            <a:alphaModFix/>
          </a:blip>
          <a:stretch>
            <a:fillRect/>
          </a:stretch>
        </p:blipFill>
        <p:spPr>
          <a:xfrm>
            <a:off x="2150399" y="4292128"/>
            <a:ext cx="808088" cy="456092"/>
          </a:xfrm>
          <a:prstGeom prst="rect">
            <a:avLst/>
          </a:prstGeom>
          <a:noFill/>
          <a:ln>
            <a:noFill/>
          </a:ln>
        </p:spPr>
      </p:pic>
      <p:pic>
        <p:nvPicPr>
          <p:cNvPr id="320" name="Google Shape;320;p27"/>
          <p:cNvPicPr preferRelativeResize="0"/>
          <p:nvPr/>
        </p:nvPicPr>
        <p:blipFill>
          <a:blip r:embed="rId2">
            <a:alphaModFix/>
          </a:blip>
          <a:stretch>
            <a:fillRect/>
          </a:stretch>
        </p:blipFill>
        <p:spPr>
          <a:xfrm>
            <a:off x="7834247" y="675094"/>
            <a:ext cx="544557" cy="307338"/>
          </a:xfrm>
          <a:prstGeom prst="rect">
            <a:avLst/>
          </a:prstGeom>
          <a:noFill/>
          <a:ln>
            <a:noFill/>
          </a:ln>
        </p:spPr>
      </p:pic>
      <p:pic>
        <p:nvPicPr>
          <p:cNvPr id="321" name="Google Shape;321;p27"/>
          <p:cNvPicPr preferRelativeResize="0"/>
          <p:nvPr/>
        </p:nvPicPr>
        <p:blipFill>
          <a:blip r:embed="rId6">
            <a:alphaModFix/>
          </a:blip>
          <a:stretch>
            <a:fillRect/>
          </a:stretch>
        </p:blipFill>
        <p:spPr>
          <a:xfrm>
            <a:off x="2329689" y="1767616"/>
            <a:ext cx="1664494" cy="2443163"/>
          </a:xfrm>
          <a:prstGeom prst="rect">
            <a:avLst/>
          </a:prstGeom>
          <a:noFill/>
          <a:ln>
            <a:noFill/>
          </a:ln>
        </p:spPr>
      </p:pic>
      <p:pic>
        <p:nvPicPr>
          <p:cNvPr id="322" name="Google Shape;322;p27"/>
          <p:cNvPicPr preferRelativeResize="0"/>
          <p:nvPr/>
        </p:nvPicPr>
        <p:blipFill rotWithShape="1">
          <a:blip r:embed="rId7">
            <a:alphaModFix/>
          </a:blip>
          <a:srcRect/>
          <a:stretch/>
        </p:blipFill>
        <p:spPr>
          <a:xfrm>
            <a:off x="-219739" y="39825"/>
            <a:ext cx="2250281" cy="3150394"/>
          </a:xfrm>
          <a:prstGeom prst="rect">
            <a:avLst/>
          </a:prstGeom>
          <a:noFill/>
          <a:ln>
            <a:noFill/>
          </a:ln>
        </p:spPr>
      </p:pic>
      <p:pic>
        <p:nvPicPr>
          <p:cNvPr id="323" name="Google Shape;323;p27"/>
          <p:cNvPicPr preferRelativeResize="0"/>
          <p:nvPr/>
        </p:nvPicPr>
        <p:blipFill>
          <a:blip r:embed="rId8">
            <a:alphaModFix/>
          </a:blip>
          <a:stretch>
            <a:fillRect/>
          </a:stretch>
        </p:blipFill>
        <p:spPr>
          <a:xfrm>
            <a:off x="4557437" y="1612106"/>
            <a:ext cx="2250282" cy="2488411"/>
          </a:xfrm>
          <a:prstGeom prst="rect">
            <a:avLst/>
          </a:prstGeom>
          <a:noFill/>
          <a:ln>
            <a:noFill/>
          </a:ln>
        </p:spPr>
      </p:pic>
      <p:pic>
        <p:nvPicPr>
          <p:cNvPr id="324" name="Google Shape;324;p27"/>
          <p:cNvPicPr preferRelativeResize="0"/>
          <p:nvPr/>
        </p:nvPicPr>
        <p:blipFill>
          <a:blip r:embed="rId9">
            <a:alphaModFix/>
          </a:blip>
          <a:stretch>
            <a:fillRect/>
          </a:stretch>
        </p:blipFill>
        <p:spPr>
          <a:xfrm>
            <a:off x="6575057" y="393458"/>
            <a:ext cx="2082591" cy="2443163"/>
          </a:xfrm>
          <a:prstGeom prst="rect">
            <a:avLst/>
          </a:prstGeom>
          <a:noFill/>
          <a:ln>
            <a:noFill/>
          </a:ln>
        </p:spPr>
      </p:pic>
      <p:sp>
        <p:nvSpPr>
          <p:cNvPr id="325" name="Google Shape;325;p27"/>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6" name="Google Shape;326;p27"/>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7" name="Google Shape;327;p27"/>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8" name="Google Shape;328;p27"/>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ố cục tùy chỉnh 1">
  <p:cSld name="CUSTOM_10">
    <p:spTree>
      <p:nvGrpSpPr>
        <p:cNvPr id="1" name="Shape 329"/>
        <p:cNvGrpSpPr/>
        <p:nvPr/>
      </p:nvGrpSpPr>
      <p:grpSpPr>
        <a:xfrm>
          <a:off x="0" y="0"/>
          <a:ext cx="0" cy="0"/>
          <a:chOff x="0" y="0"/>
          <a:chExt cx="0" cy="0"/>
        </a:xfrm>
      </p:grpSpPr>
      <p:sp>
        <p:nvSpPr>
          <p:cNvPr id="330" name="Google Shape;330;p28"/>
          <p:cNvSpPr txBox="1"/>
          <p:nvPr/>
        </p:nvSpPr>
        <p:spPr>
          <a:xfrm>
            <a:off x="602457" y="1692873"/>
            <a:ext cx="7939200" cy="19758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331" name="Google Shape;331;p28"/>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Meet Our Team</a:t>
            </a:r>
            <a:endParaRPr sz="2300">
              <a:solidFill>
                <a:schemeClr val="accent3"/>
              </a:solidFill>
            </a:endParaRPr>
          </a:p>
        </p:txBody>
      </p:sp>
      <p:sp>
        <p:nvSpPr>
          <p:cNvPr id="332" name="Google Shape;332;p28"/>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3" name="Google Shape;333;p28"/>
          <p:cNvSpPr txBox="1"/>
          <p:nvPr/>
        </p:nvSpPr>
        <p:spPr>
          <a:xfrm>
            <a:off x="2275751" y="642675"/>
            <a:ext cx="4971600" cy="918600"/>
          </a:xfrm>
          <a:prstGeom prst="rect">
            <a:avLst/>
          </a:prstGeom>
          <a:noFill/>
          <a:ln w="9525" cap="flat" cmpd="sng">
            <a:solidFill>
              <a:srgbClr val="B0006E"/>
            </a:solidFill>
            <a:prstDash val="solid"/>
            <a:round/>
            <a:headEnd type="none" w="sm" len="sm"/>
            <a:tailEnd type="none" w="sm" len="sm"/>
          </a:ln>
        </p:spPr>
        <p:txBody>
          <a:bodyPr spcFirstLastPara="1" wrap="square" lIns="51450" tIns="51450" rIns="51450" bIns="51450" anchor="t" anchorCtr="0">
            <a:noAutofit/>
          </a:bodyPr>
          <a:lstStyle/>
          <a:p>
            <a:pPr marL="0" lvl="0" indent="0" algn="l" rtl="0">
              <a:spcBef>
                <a:spcPts val="0"/>
              </a:spcBef>
              <a:spcAft>
                <a:spcPts val="0"/>
              </a:spcAft>
              <a:buNone/>
            </a:pPr>
            <a:endParaRPr sz="800">
              <a:latin typeface="Calibri"/>
              <a:ea typeface="Calibri"/>
              <a:cs typeface="Calibri"/>
              <a:sym typeface="Calibri"/>
            </a:endParaRPr>
          </a:p>
        </p:txBody>
      </p:sp>
      <p:sp>
        <p:nvSpPr>
          <p:cNvPr id="334" name="Google Shape;334;p28"/>
          <p:cNvSpPr txBox="1"/>
          <p:nvPr/>
        </p:nvSpPr>
        <p:spPr>
          <a:xfrm>
            <a:off x="587810" y="3826313"/>
            <a:ext cx="7939200" cy="1039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335" name="Google Shape;335;p28"/>
          <p:cNvSpPr/>
          <p:nvPr/>
        </p:nvSpPr>
        <p:spPr>
          <a:xfrm>
            <a:off x="632933" y="3703238"/>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Supervisor</a:t>
            </a:r>
            <a:endParaRPr sz="900">
              <a:solidFill>
                <a:srgbClr val="FFFFFF"/>
              </a:solidFill>
            </a:endParaRPr>
          </a:p>
        </p:txBody>
      </p:sp>
      <p:sp>
        <p:nvSpPr>
          <p:cNvPr id="336" name="Google Shape;336;p28"/>
          <p:cNvSpPr/>
          <p:nvPr/>
        </p:nvSpPr>
        <p:spPr>
          <a:xfrm>
            <a:off x="632933" y="1598541"/>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Executive</a:t>
            </a:r>
            <a:endParaRPr sz="900">
              <a:solidFill>
                <a:srgbClr val="FFFFFF"/>
              </a:solidFill>
            </a:endParaRPr>
          </a:p>
        </p:txBody>
      </p:sp>
      <p:sp>
        <p:nvSpPr>
          <p:cNvPr id="337" name="Google Shape;337;p28"/>
          <p:cNvSpPr/>
          <p:nvPr/>
        </p:nvSpPr>
        <p:spPr>
          <a:xfrm>
            <a:off x="2361610" y="527541"/>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PIC</a:t>
            </a:r>
            <a:endParaRPr sz="900">
              <a:solidFill>
                <a:srgbClr val="FFFFFF"/>
              </a:solidFill>
            </a:endParaRPr>
          </a:p>
        </p:txBody>
      </p:sp>
      <p:grpSp>
        <p:nvGrpSpPr>
          <p:cNvPr id="338" name="Google Shape;338;p28"/>
          <p:cNvGrpSpPr/>
          <p:nvPr/>
        </p:nvGrpSpPr>
        <p:grpSpPr>
          <a:xfrm>
            <a:off x="2407334" y="754988"/>
            <a:ext cx="2486913" cy="806175"/>
            <a:chOff x="4572000" y="2250750"/>
            <a:chExt cx="3315000" cy="1074900"/>
          </a:xfrm>
        </p:grpSpPr>
        <p:sp>
          <p:nvSpPr>
            <p:cNvPr id="339" name="Google Shape;339;p28"/>
            <p:cNvSpPr/>
            <p:nvPr/>
          </p:nvSpPr>
          <p:spPr>
            <a:xfrm>
              <a:off x="4572000" y="22507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340" name="Google Shape;340;p28"/>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Dương Huy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huy.bui2@mservice.com.vn</a:t>
              </a:r>
              <a:endParaRPr sz="900">
                <a:solidFill>
                  <a:srgbClr val="000078"/>
                </a:solidFill>
              </a:endParaRPr>
            </a:p>
          </p:txBody>
        </p:sp>
        <p:pic>
          <p:nvPicPr>
            <p:cNvPr id="341" name="Google Shape;341;p28"/>
            <p:cNvPicPr preferRelativeResize="0"/>
            <p:nvPr/>
          </p:nvPicPr>
          <p:blipFill rotWithShape="1">
            <a:blip r:embed="rId2">
              <a:alphaModFix/>
            </a:blip>
            <a:srcRect l="7594" t="6359" r="15847" b="25553"/>
            <a:stretch/>
          </p:blipFill>
          <p:spPr>
            <a:xfrm>
              <a:off x="4572000" y="2250750"/>
              <a:ext cx="951900" cy="1000375"/>
            </a:xfrm>
            <a:prstGeom prst="rect">
              <a:avLst/>
            </a:prstGeom>
            <a:noFill/>
            <a:ln>
              <a:noFill/>
            </a:ln>
          </p:spPr>
        </p:pic>
        <p:pic>
          <p:nvPicPr>
            <p:cNvPr id="342" name="Google Shape;342;p28"/>
            <p:cNvPicPr preferRelativeResize="0"/>
            <p:nvPr/>
          </p:nvPicPr>
          <p:blipFill>
            <a:blip r:embed="rId3">
              <a:alphaModFix/>
            </a:blip>
            <a:stretch>
              <a:fillRect/>
            </a:stretch>
          </p:blipFill>
          <p:spPr>
            <a:xfrm>
              <a:off x="5666075" y="2996613"/>
              <a:ext cx="115300" cy="115300"/>
            </a:xfrm>
            <a:prstGeom prst="rect">
              <a:avLst/>
            </a:prstGeom>
            <a:noFill/>
            <a:ln>
              <a:noFill/>
            </a:ln>
          </p:spPr>
        </p:pic>
        <p:pic>
          <p:nvPicPr>
            <p:cNvPr id="343" name="Google Shape;343;p28"/>
            <p:cNvPicPr preferRelativeResize="0"/>
            <p:nvPr/>
          </p:nvPicPr>
          <p:blipFill>
            <a:blip r:embed="rId4">
              <a:alphaModFix/>
            </a:blip>
            <a:stretch>
              <a:fillRect/>
            </a:stretch>
          </p:blipFill>
          <p:spPr>
            <a:xfrm>
              <a:off x="5680488" y="2835213"/>
              <a:ext cx="86480" cy="115300"/>
            </a:xfrm>
            <a:prstGeom prst="rect">
              <a:avLst/>
            </a:prstGeom>
            <a:noFill/>
            <a:ln>
              <a:noFill/>
            </a:ln>
          </p:spPr>
        </p:pic>
      </p:grpSp>
      <p:grpSp>
        <p:nvGrpSpPr>
          <p:cNvPr id="344" name="Google Shape;344;p28"/>
          <p:cNvGrpSpPr/>
          <p:nvPr/>
        </p:nvGrpSpPr>
        <p:grpSpPr>
          <a:xfrm>
            <a:off x="781000" y="1922925"/>
            <a:ext cx="2486913" cy="806184"/>
            <a:chOff x="598800" y="2267625"/>
            <a:chExt cx="3315000" cy="1074913"/>
          </a:xfrm>
        </p:grpSpPr>
        <p:sp>
          <p:nvSpPr>
            <p:cNvPr id="345" name="Google Shape;345;p28"/>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Thị Thu Ngân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IBS Research Executive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ngan.le2@mservice.com.vn</a:t>
              </a:r>
              <a:endParaRPr sz="900"/>
            </a:p>
          </p:txBody>
        </p:sp>
        <p:sp>
          <p:nvSpPr>
            <p:cNvPr id="346" name="Google Shape;346;p28"/>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347" name="Google Shape;347;p28"/>
            <p:cNvPicPr preferRelativeResize="0"/>
            <p:nvPr/>
          </p:nvPicPr>
          <p:blipFill rotWithShape="1">
            <a:blip r:embed="rId5">
              <a:alphaModFix/>
            </a:blip>
            <a:srcRect l="37937" t="21495" r="39972" b="43683"/>
            <a:stretch/>
          </p:blipFill>
          <p:spPr>
            <a:xfrm>
              <a:off x="598800" y="2267625"/>
              <a:ext cx="951900" cy="1000380"/>
            </a:xfrm>
            <a:prstGeom prst="rect">
              <a:avLst/>
            </a:prstGeom>
            <a:noFill/>
            <a:ln>
              <a:noFill/>
            </a:ln>
          </p:spPr>
        </p:pic>
        <p:pic>
          <p:nvPicPr>
            <p:cNvPr id="348" name="Google Shape;348;p28"/>
            <p:cNvPicPr preferRelativeResize="0"/>
            <p:nvPr/>
          </p:nvPicPr>
          <p:blipFill>
            <a:blip r:embed="rId3">
              <a:alphaModFix/>
            </a:blip>
            <a:stretch>
              <a:fillRect/>
            </a:stretch>
          </p:blipFill>
          <p:spPr>
            <a:xfrm>
              <a:off x="1705950" y="2996613"/>
              <a:ext cx="115300" cy="115300"/>
            </a:xfrm>
            <a:prstGeom prst="rect">
              <a:avLst/>
            </a:prstGeom>
            <a:noFill/>
            <a:ln>
              <a:noFill/>
            </a:ln>
          </p:spPr>
        </p:pic>
        <p:pic>
          <p:nvPicPr>
            <p:cNvPr id="349" name="Google Shape;349;p28"/>
            <p:cNvPicPr preferRelativeResize="0"/>
            <p:nvPr/>
          </p:nvPicPr>
          <p:blipFill>
            <a:blip r:embed="rId4">
              <a:alphaModFix/>
            </a:blip>
            <a:stretch>
              <a:fillRect/>
            </a:stretch>
          </p:blipFill>
          <p:spPr>
            <a:xfrm>
              <a:off x="1720363" y="2835213"/>
              <a:ext cx="86480" cy="115300"/>
            </a:xfrm>
            <a:prstGeom prst="rect">
              <a:avLst/>
            </a:prstGeom>
            <a:noFill/>
            <a:ln>
              <a:noFill/>
            </a:ln>
          </p:spPr>
        </p:pic>
      </p:grpSp>
      <p:grpSp>
        <p:nvGrpSpPr>
          <p:cNvPr id="350" name="Google Shape;350;p28"/>
          <p:cNvGrpSpPr/>
          <p:nvPr/>
        </p:nvGrpSpPr>
        <p:grpSpPr>
          <a:xfrm>
            <a:off x="3088935" y="1922925"/>
            <a:ext cx="2486913" cy="806175"/>
            <a:chOff x="4572000" y="2267638"/>
            <a:chExt cx="3315000" cy="1074900"/>
          </a:xfrm>
        </p:grpSpPr>
        <p:sp>
          <p:nvSpPr>
            <p:cNvPr id="351" name="Google Shape;351;p28"/>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52" name="Google Shape;352;p28"/>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Đinh Quốc Duy (Mr.)</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Research Operation Lead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duy.dinh1@mservice.com.vn</a:t>
              </a:r>
              <a:endParaRPr sz="900"/>
            </a:p>
          </p:txBody>
        </p:sp>
        <p:pic>
          <p:nvPicPr>
            <p:cNvPr id="353" name="Google Shape;353;p28"/>
            <p:cNvPicPr preferRelativeResize="0"/>
            <p:nvPr/>
          </p:nvPicPr>
          <p:blipFill rotWithShape="1">
            <a:blip r:embed="rId6">
              <a:alphaModFix/>
            </a:blip>
            <a:srcRect l="34622" t="13508" r="39714" b="46035"/>
            <a:stretch/>
          </p:blipFill>
          <p:spPr>
            <a:xfrm>
              <a:off x="4572000" y="2267650"/>
              <a:ext cx="951900" cy="1000380"/>
            </a:xfrm>
            <a:prstGeom prst="rect">
              <a:avLst/>
            </a:prstGeom>
            <a:noFill/>
            <a:ln>
              <a:noFill/>
            </a:ln>
          </p:spPr>
        </p:pic>
        <p:pic>
          <p:nvPicPr>
            <p:cNvPr id="354" name="Google Shape;354;p28"/>
            <p:cNvPicPr preferRelativeResize="0"/>
            <p:nvPr/>
          </p:nvPicPr>
          <p:blipFill>
            <a:blip r:embed="rId3">
              <a:alphaModFix/>
            </a:blip>
            <a:stretch>
              <a:fillRect/>
            </a:stretch>
          </p:blipFill>
          <p:spPr>
            <a:xfrm>
              <a:off x="5666075" y="2996613"/>
              <a:ext cx="115300" cy="115300"/>
            </a:xfrm>
            <a:prstGeom prst="rect">
              <a:avLst/>
            </a:prstGeom>
            <a:noFill/>
            <a:ln>
              <a:noFill/>
            </a:ln>
          </p:spPr>
        </p:pic>
        <p:pic>
          <p:nvPicPr>
            <p:cNvPr id="355" name="Google Shape;355;p28"/>
            <p:cNvPicPr preferRelativeResize="0"/>
            <p:nvPr/>
          </p:nvPicPr>
          <p:blipFill>
            <a:blip r:embed="rId4">
              <a:alphaModFix/>
            </a:blip>
            <a:stretch>
              <a:fillRect/>
            </a:stretch>
          </p:blipFill>
          <p:spPr>
            <a:xfrm>
              <a:off x="5680488" y="2835213"/>
              <a:ext cx="86480" cy="115300"/>
            </a:xfrm>
            <a:prstGeom prst="rect">
              <a:avLst/>
            </a:prstGeom>
            <a:noFill/>
            <a:ln>
              <a:noFill/>
            </a:ln>
          </p:spPr>
        </p:pic>
      </p:grpSp>
      <p:grpSp>
        <p:nvGrpSpPr>
          <p:cNvPr id="356" name="Google Shape;356;p28"/>
          <p:cNvGrpSpPr/>
          <p:nvPr/>
        </p:nvGrpSpPr>
        <p:grpSpPr>
          <a:xfrm>
            <a:off x="3088886" y="2834972"/>
            <a:ext cx="2486913" cy="806175"/>
            <a:chOff x="598800" y="2267638"/>
            <a:chExt cx="3315000" cy="1074900"/>
          </a:xfrm>
        </p:grpSpPr>
        <p:sp>
          <p:nvSpPr>
            <p:cNvPr id="357" name="Google Shape;357;p28"/>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Thị Tuyết Hồng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Operation Executive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hong.le1@mservice.com.vn</a:t>
              </a:r>
              <a:endParaRPr sz="900"/>
            </a:p>
          </p:txBody>
        </p:sp>
        <p:sp>
          <p:nvSpPr>
            <p:cNvPr id="358" name="Google Shape;358;p28"/>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359" name="Google Shape;359;p28"/>
            <p:cNvPicPr preferRelativeResize="0"/>
            <p:nvPr/>
          </p:nvPicPr>
          <p:blipFill rotWithShape="1">
            <a:blip r:embed="rId7">
              <a:alphaModFix/>
            </a:blip>
            <a:srcRect l="24906" t="37523" r="29842" b="35679"/>
            <a:stretch/>
          </p:blipFill>
          <p:spPr>
            <a:xfrm>
              <a:off x="598800" y="2267650"/>
              <a:ext cx="951900" cy="1000374"/>
            </a:xfrm>
            <a:prstGeom prst="rect">
              <a:avLst/>
            </a:prstGeom>
            <a:noFill/>
            <a:ln>
              <a:noFill/>
            </a:ln>
          </p:spPr>
        </p:pic>
        <p:pic>
          <p:nvPicPr>
            <p:cNvPr id="360" name="Google Shape;360;p28"/>
            <p:cNvPicPr preferRelativeResize="0"/>
            <p:nvPr/>
          </p:nvPicPr>
          <p:blipFill>
            <a:blip r:embed="rId3">
              <a:alphaModFix/>
            </a:blip>
            <a:stretch>
              <a:fillRect/>
            </a:stretch>
          </p:blipFill>
          <p:spPr>
            <a:xfrm>
              <a:off x="1705950" y="2996613"/>
              <a:ext cx="115300" cy="115300"/>
            </a:xfrm>
            <a:prstGeom prst="rect">
              <a:avLst/>
            </a:prstGeom>
            <a:noFill/>
            <a:ln>
              <a:noFill/>
            </a:ln>
          </p:spPr>
        </p:pic>
        <p:pic>
          <p:nvPicPr>
            <p:cNvPr id="361" name="Google Shape;361;p28"/>
            <p:cNvPicPr preferRelativeResize="0"/>
            <p:nvPr/>
          </p:nvPicPr>
          <p:blipFill>
            <a:blip r:embed="rId4">
              <a:alphaModFix/>
            </a:blip>
            <a:stretch>
              <a:fillRect/>
            </a:stretch>
          </p:blipFill>
          <p:spPr>
            <a:xfrm>
              <a:off x="1720363" y="2835213"/>
              <a:ext cx="86480" cy="115300"/>
            </a:xfrm>
            <a:prstGeom prst="rect">
              <a:avLst/>
            </a:prstGeom>
            <a:noFill/>
            <a:ln>
              <a:noFill/>
            </a:ln>
          </p:spPr>
        </p:pic>
      </p:grpSp>
      <p:grpSp>
        <p:nvGrpSpPr>
          <p:cNvPr id="362" name="Google Shape;362;p28"/>
          <p:cNvGrpSpPr/>
          <p:nvPr/>
        </p:nvGrpSpPr>
        <p:grpSpPr>
          <a:xfrm>
            <a:off x="760135" y="2817478"/>
            <a:ext cx="2486913" cy="806175"/>
            <a:chOff x="598800" y="1091250"/>
            <a:chExt cx="3315000" cy="1074900"/>
          </a:xfrm>
        </p:grpSpPr>
        <p:sp>
          <p:nvSpPr>
            <p:cNvPr id="363" name="Google Shape;363;p28"/>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64" name="Google Shape;364;p28"/>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Văn Thị Bé Hoa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hoa.van@mservice.com.vn</a:t>
              </a:r>
              <a:endParaRPr sz="900"/>
            </a:p>
          </p:txBody>
        </p:sp>
        <p:pic>
          <p:nvPicPr>
            <p:cNvPr id="365" name="Google Shape;365;p28"/>
            <p:cNvPicPr preferRelativeResize="0"/>
            <p:nvPr/>
          </p:nvPicPr>
          <p:blipFill>
            <a:blip r:embed="rId3">
              <a:alphaModFix/>
            </a:blip>
            <a:stretch>
              <a:fillRect/>
            </a:stretch>
          </p:blipFill>
          <p:spPr>
            <a:xfrm>
              <a:off x="1705950" y="1814625"/>
              <a:ext cx="115300" cy="115300"/>
            </a:xfrm>
            <a:prstGeom prst="rect">
              <a:avLst/>
            </a:prstGeom>
            <a:noFill/>
            <a:ln>
              <a:noFill/>
            </a:ln>
          </p:spPr>
        </p:pic>
        <p:pic>
          <p:nvPicPr>
            <p:cNvPr id="366" name="Google Shape;366;p28"/>
            <p:cNvPicPr preferRelativeResize="0"/>
            <p:nvPr/>
          </p:nvPicPr>
          <p:blipFill>
            <a:blip r:embed="rId4">
              <a:alphaModFix/>
            </a:blip>
            <a:stretch>
              <a:fillRect/>
            </a:stretch>
          </p:blipFill>
          <p:spPr>
            <a:xfrm>
              <a:off x="1720363" y="1653225"/>
              <a:ext cx="86480" cy="115300"/>
            </a:xfrm>
            <a:prstGeom prst="rect">
              <a:avLst/>
            </a:prstGeom>
            <a:noFill/>
            <a:ln>
              <a:noFill/>
            </a:ln>
          </p:spPr>
        </p:pic>
        <p:pic>
          <p:nvPicPr>
            <p:cNvPr id="367" name="Google Shape;367;p28"/>
            <p:cNvPicPr preferRelativeResize="0"/>
            <p:nvPr/>
          </p:nvPicPr>
          <p:blipFill rotWithShape="1">
            <a:blip r:embed="rId8">
              <a:alphaModFix/>
            </a:blip>
            <a:srcRect l="20702" t="26956" r="23524" b="14430"/>
            <a:stretch/>
          </p:blipFill>
          <p:spPr>
            <a:xfrm>
              <a:off x="598800" y="1091262"/>
              <a:ext cx="951900" cy="1000376"/>
            </a:xfrm>
            <a:prstGeom prst="rect">
              <a:avLst/>
            </a:prstGeom>
            <a:noFill/>
            <a:ln>
              <a:noFill/>
            </a:ln>
          </p:spPr>
        </p:pic>
      </p:grpSp>
      <p:grpSp>
        <p:nvGrpSpPr>
          <p:cNvPr id="368" name="Google Shape;368;p28"/>
          <p:cNvGrpSpPr/>
          <p:nvPr/>
        </p:nvGrpSpPr>
        <p:grpSpPr>
          <a:xfrm>
            <a:off x="5575798" y="1892869"/>
            <a:ext cx="2486913" cy="806175"/>
            <a:chOff x="4572000" y="3444013"/>
            <a:chExt cx="3315000" cy="1074900"/>
          </a:xfrm>
        </p:grpSpPr>
        <p:sp>
          <p:nvSpPr>
            <p:cNvPr id="369" name="Google Shape;369;p28"/>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0" name="Google Shape;370;p28"/>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Võ Văn Quang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MBI</a:t>
              </a:r>
              <a:endParaRPr sz="900">
                <a:solidFill>
                  <a:srgbClr val="B0006E"/>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quang.vo@mservice.com.vn</a:t>
              </a:r>
              <a:endParaRPr sz="900"/>
            </a:p>
          </p:txBody>
        </p:sp>
        <p:pic>
          <p:nvPicPr>
            <p:cNvPr id="371" name="Google Shape;371;p28"/>
            <p:cNvPicPr preferRelativeResize="0"/>
            <p:nvPr/>
          </p:nvPicPr>
          <p:blipFill rotWithShape="1">
            <a:blip r:embed="rId9">
              <a:alphaModFix/>
            </a:blip>
            <a:srcRect l="10035" t="7605" r="23457" b="39977"/>
            <a:stretch/>
          </p:blipFill>
          <p:spPr>
            <a:xfrm>
              <a:off x="4572000" y="3444025"/>
              <a:ext cx="951902" cy="1000380"/>
            </a:xfrm>
            <a:prstGeom prst="rect">
              <a:avLst/>
            </a:prstGeom>
            <a:noFill/>
            <a:ln>
              <a:noFill/>
            </a:ln>
          </p:spPr>
        </p:pic>
        <p:pic>
          <p:nvPicPr>
            <p:cNvPr id="372" name="Google Shape;372;p28"/>
            <p:cNvPicPr preferRelativeResize="0"/>
            <p:nvPr/>
          </p:nvPicPr>
          <p:blipFill>
            <a:blip r:embed="rId3">
              <a:alphaModFix/>
            </a:blip>
            <a:stretch>
              <a:fillRect/>
            </a:stretch>
          </p:blipFill>
          <p:spPr>
            <a:xfrm>
              <a:off x="5666075" y="4178588"/>
              <a:ext cx="115300" cy="115300"/>
            </a:xfrm>
            <a:prstGeom prst="rect">
              <a:avLst/>
            </a:prstGeom>
            <a:noFill/>
            <a:ln>
              <a:noFill/>
            </a:ln>
          </p:spPr>
        </p:pic>
        <p:pic>
          <p:nvPicPr>
            <p:cNvPr id="373" name="Google Shape;373;p28"/>
            <p:cNvPicPr preferRelativeResize="0"/>
            <p:nvPr/>
          </p:nvPicPr>
          <p:blipFill>
            <a:blip r:embed="rId4">
              <a:alphaModFix/>
            </a:blip>
            <a:stretch>
              <a:fillRect/>
            </a:stretch>
          </p:blipFill>
          <p:spPr>
            <a:xfrm>
              <a:off x="5680488" y="4017188"/>
              <a:ext cx="86480" cy="115300"/>
            </a:xfrm>
            <a:prstGeom prst="rect">
              <a:avLst/>
            </a:prstGeom>
            <a:noFill/>
            <a:ln>
              <a:noFill/>
            </a:ln>
          </p:spPr>
        </p:pic>
      </p:grpSp>
      <p:grpSp>
        <p:nvGrpSpPr>
          <p:cNvPr id="374" name="Google Shape;374;p28"/>
          <p:cNvGrpSpPr/>
          <p:nvPr/>
        </p:nvGrpSpPr>
        <p:grpSpPr>
          <a:xfrm>
            <a:off x="5017912" y="727603"/>
            <a:ext cx="2486913" cy="806175"/>
            <a:chOff x="4572000" y="2267638"/>
            <a:chExt cx="3315000" cy="1074900"/>
          </a:xfrm>
        </p:grpSpPr>
        <p:sp>
          <p:nvSpPr>
            <p:cNvPr id="375" name="Google Shape;375;p28"/>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76" name="Google Shape;376;p28"/>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Nhơn Nghĩa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Team Leader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nghia.tran1@mservice.com.vn</a:t>
              </a:r>
              <a:endParaRPr sz="900"/>
            </a:p>
          </p:txBody>
        </p:sp>
        <p:pic>
          <p:nvPicPr>
            <p:cNvPr id="377" name="Google Shape;377;p28"/>
            <p:cNvPicPr preferRelativeResize="0"/>
            <p:nvPr/>
          </p:nvPicPr>
          <p:blipFill rotWithShape="1">
            <a:blip r:embed="rId10">
              <a:alphaModFix/>
            </a:blip>
            <a:srcRect l="34874" t="17313" r="35775" b="36417"/>
            <a:stretch/>
          </p:blipFill>
          <p:spPr>
            <a:xfrm>
              <a:off x="4572000" y="2267638"/>
              <a:ext cx="951900" cy="1000370"/>
            </a:xfrm>
            <a:prstGeom prst="rect">
              <a:avLst/>
            </a:prstGeom>
            <a:noFill/>
            <a:ln>
              <a:noFill/>
            </a:ln>
          </p:spPr>
        </p:pic>
        <p:pic>
          <p:nvPicPr>
            <p:cNvPr id="378" name="Google Shape;378;p28"/>
            <p:cNvPicPr preferRelativeResize="0"/>
            <p:nvPr/>
          </p:nvPicPr>
          <p:blipFill>
            <a:blip r:embed="rId3">
              <a:alphaModFix/>
            </a:blip>
            <a:stretch>
              <a:fillRect/>
            </a:stretch>
          </p:blipFill>
          <p:spPr>
            <a:xfrm>
              <a:off x="5666075" y="2996613"/>
              <a:ext cx="115300" cy="115300"/>
            </a:xfrm>
            <a:prstGeom prst="rect">
              <a:avLst/>
            </a:prstGeom>
            <a:noFill/>
            <a:ln>
              <a:noFill/>
            </a:ln>
          </p:spPr>
        </p:pic>
        <p:pic>
          <p:nvPicPr>
            <p:cNvPr id="379" name="Google Shape;379;p28"/>
            <p:cNvPicPr preferRelativeResize="0"/>
            <p:nvPr/>
          </p:nvPicPr>
          <p:blipFill>
            <a:blip r:embed="rId4">
              <a:alphaModFix/>
            </a:blip>
            <a:stretch>
              <a:fillRect/>
            </a:stretch>
          </p:blipFill>
          <p:spPr>
            <a:xfrm>
              <a:off x="5680488" y="2835213"/>
              <a:ext cx="86480" cy="115300"/>
            </a:xfrm>
            <a:prstGeom prst="rect">
              <a:avLst/>
            </a:prstGeom>
            <a:noFill/>
            <a:ln>
              <a:noFill/>
            </a:ln>
          </p:spPr>
        </p:pic>
      </p:grpSp>
      <p:grpSp>
        <p:nvGrpSpPr>
          <p:cNvPr id="380" name="Google Shape;380;p28"/>
          <p:cNvGrpSpPr/>
          <p:nvPr/>
        </p:nvGrpSpPr>
        <p:grpSpPr>
          <a:xfrm>
            <a:off x="1864805" y="3954328"/>
            <a:ext cx="2486913" cy="825778"/>
            <a:chOff x="598800" y="3417875"/>
            <a:chExt cx="3315000" cy="1101038"/>
          </a:xfrm>
        </p:grpSpPr>
        <p:sp>
          <p:nvSpPr>
            <p:cNvPr id="381" name="Google Shape;381;p28"/>
            <p:cNvSpPr txBox="1"/>
            <p:nvPr/>
          </p:nvSpPr>
          <p:spPr>
            <a:xfrm>
              <a:off x="1550700" y="359762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Minh Ngọc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Customer Insight Team Leader - MBI</a:t>
              </a:r>
              <a:endParaRPr sz="900">
                <a:solidFill>
                  <a:srgbClr val="000078"/>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ngoc.pham@mservice.com.vn</a:t>
              </a:r>
              <a:endParaRPr sz="900"/>
            </a:p>
          </p:txBody>
        </p:sp>
        <p:sp>
          <p:nvSpPr>
            <p:cNvPr id="382" name="Google Shape;382;p28"/>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383" name="Google Shape;383;p28"/>
            <p:cNvPicPr preferRelativeResize="0"/>
            <p:nvPr/>
          </p:nvPicPr>
          <p:blipFill rotWithShape="1">
            <a:blip r:embed="rId11">
              <a:alphaModFix/>
            </a:blip>
            <a:srcRect l="37807" t="21939" r="39605" b="41525"/>
            <a:stretch/>
          </p:blipFill>
          <p:spPr>
            <a:xfrm>
              <a:off x="598800" y="3417875"/>
              <a:ext cx="951900" cy="1026530"/>
            </a:xfrm>
            <a:prstGeom prst="rect">
              <a:avLst/>
            </a:prstGeom>
            <a:noFill/>
            <a:ln>
              <a:noFill/>
            </a:ln>
          </p:spPr>
        </p:pic>
        <p:pic>
          <p:nvPicPr>
            <p:cNvPr id="384" name="Google Shape;384;p28"/>
            <p:cNvPicPr preferRelativeResize="0"/>
            <p:nvPr/>
          </p:nvPicPr>
          <p:blipFill>
            <a:blip r:embed="rId3">
              <a:alphaModFix/>
            </a:blip>
            <a:stretch>
              <a:fillRect/>
            </a:stretch>
          </p:blipFill>
          <p:spPr>
            <a:xfrm>
              <a:off x="1705950" y="4178588"/>
              <a:ext cx="115300" cy="115300"/>
            </a:xfrm>
            <a:prstGeom prst="rect">
              <a:avLst/>
            </a:prstGeom>
            <a:noFill/>
            <a:ln>
              <a:noFill/>
            </a:ln>
          </p:spPr>
        </p:pic>
        <p:pic>
          <p:nvPicPr>
            <p:cNvPr id="385" name="Google Shape;385;p28"/>
            <p:cNvPicPr preferRelativeResize="0"/>
            <p:nvPr/>
          </p:nvPicPr>
          <p:blipFill>
            <a:blip r:embed="rId4">
              <a:alphaModFix/>
            </a:blip>
            <a:stretch>
              <a:fillRect/>
            </a:stretch>
          </p:blipFill>
          <p:spPr>
            <a:xfrm>
              <a:off x="1720363" y="4017188"/>
              <a:ext cx="86480" cy="115300"/>
            </a:xfrm>
            <a:prstGeom prst="rect">
              <a:avLst/>
            </a:prstGeom>
            <a:noFill/>
            <a:ln>
              <a:noFill/>
            </a:ln>
          </p:spPr>
        </p:pic>
      </p:grpSp>
      <p:grpSp>
        <p:nvGrpSpPr>
          <p:cNvPr id="386" name="Google Shape;386;p28"/>
          <p:cNvGrpSpPr/>
          <p:nvPr/>
        </p:nvGrpSpPr>
        <p:grpSpPr>
          <a:xfrm>
            <a:off x="4371154" y="3958341"/>
            <a:ext cx="2486913" cy="806175"/>
            <a:chOff x="598800" y="2267638"/>
            <a:chExt cx="3315000" cy="1074900"/>
          </a:xfrm>
        </p:grpSpPr>
        <p:sp>
          <p:nvSpPr>
            <p:cNvPr id="387" name="Google Shape;387;p28"/>
            <p:cNvSpPr txBox="1"/>
            <p:nvPr/>
          </p:nvSpPr>
          <p:spPr>
            <a:xfrm>
              <a:off x="1550700" y="24212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Thị Thu Nhi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Manager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nhi.tran2@mservice.com.vn</a:t>
              </a:r>
              <a:endParaRPr sz="900"/>
            </a:p>
          </p:txBody>
        </p:sp>
        <p:sp>
          <p:nvSpPr>
            <p:cNvPr id="388" name="Google Shape;388;p28"/>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89" name="Google Shape;389;p28"/>
            <p:cNvPicPr preferRelativeResize="0"/>
            <p:nvPr/>
          </p:nvPicPr>
          <p:blipFill rotWithShape="1">
            <a:blip r:embed="rId12">
              <a:alphaModFix/>
            </a:blip>
            <a:srcRect l="37658" t="15519" r="38669" b="47165"/>
            <a:stretch/>
          </p:blipFill>
          <p:spPr>
            <a:xfrm>
              <a:off x="598800" y="2267638"/>
              <a:ext cx="951900" cy="1000370"/>
            </a:xfrm>
            <a:prstGeom prst="rect">
              <a:avLst/>
            </a:prstGeom>
            <a:noFill/>
            <a:ln>
              <a:noFill/>
            </a:ln>
          </p:spPr>
        </p:pic>
        <p:pic>
          <p:nvPicPr>
            <p:cNvPr id="390" name="Google Shape;390;p28"/>
            <p:cNvPicPr preferRelativeResize="0"/>
            <p:nvPr/>
          </p:nvPicPr>
          <p:blipFill>
            <a:blip r:embed="rId3">
              <a:alphaModFix/>
            </a:blip>
            <a:stretch>
              <a:fillRect/>
            </a:stretch>
          </p:blipFill>
          <p:spPr>
            <a:xfrm>
              <a:off x="1705950" y="2996613"/>
              <a:ext cx="115300" cy="115300"/>
            </a:xfrm>
            <a:prstGeom prst="rect">
              <a:avLst/>
            </a:prstGeom>
            <a:noFill/>
            <a:ln>
              <a:noFill/>
            </a:ln>
          </p:spPr>
        </p:pic>
        <p:pic>
          <p:nvPicPr>
            <p:cNvPr id="391" name="Google Shape;391;p28"/>
            <p:cNvPicPr preferRelativeResize="0"/>
            <p:nvPr/>
          </p:nvPicPr>
          <p:blipFill>
            <a:blip r:embed="rId4">
              <a:alphaModFix/>
            </a:blip>
            <a:stretch>
              <a:fillRect/>
            </a:stretch>
          </p:blipFill>
          <p:spPr>
            <a:xfrm>
              <a:off x="1720363" y="2835213"/>
              <a:ext cx="86480" cy="115300"/>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con 1 2">
  <p:cSld name="TITLE_ONLY_1_1_1_2">
    <p:spTree>
      <p:nvGrpSpPr>
        <p:cNvPr id="1" name="Shape 392"/>
        <p:cNvGrpSpPr/>
        <p:nvPr/>
      </p:nvGrpSpPr>
      <p:grpSpPr>
        <a:xfrm>
          <a:off x="0" y="0"/>
          <a:ext cx="0" cy="0"/>
          <a:chOff x="0" y="0"/>
          <a:chExt cx="0" cy="0"/>
        </a:xfrm>
      </p:grpSpPr>
      <p:sp>
        <p:nvSpPr>
          <p:cNvPr id="393" name="Google Shape;393;p29"/>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Meet Our Team</a:t>
            </a:r>
            <a:endParaRPr sz="2300">
              <a:solidFill>
                <a:schemeClr val="accent3"/>
              </a:solidFill>
            </a:endParaRPr>
          </a:p>
        </p:txBody>
      </p:sp>
      <p:sp>
        <p:nvSpPr>
          <p:cNvPr id="394" name="Google Shape;394;p29"/>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5" name="Google Shape;395;p29"/>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6" name="Google Shape;396;p29"/>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97" name="Google Shape;397;p29"/>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398" name="Google Shape;398;p29"/>
          <p:cNvSpPr txBox="1"/>
          <p:nvPr/>
        </p:nvSpPr>
        <p:spPr>
          <a:xfrm>
            <a:off x="587810" y="3826313"/>
            <a:ext cx="7939200" cy="1039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sp>
        <p:nvSpPr>
          <p:cNvPr id="399" name="Google Shape;399;p29"/>
          <p:cNvSpPr/>
          <p:nvPr/>
        </p:nvSpPr>
        <p:spPr>
          <a:xfrm>
            <a:off x="632933" y="3703238"/>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Supervisor</a:t>
            </a:r>
            <a:endParaRPr sz="900">
              <a:solidFill>
                <a:srgbClr val="FFFFFF"/>
              </a:solidFill>
            </a:endParaRPr>
          </a:p>
        </p:txBody>
      </p:sp>
      <p:sp>
        <p:nvSpPr>
          <p:cNvPr id="400" name="Google Shape;400;p29"/>
          <p:cNvSpPr txBox="1"/>
          <p:nvPr/>
        </p:nvSpPr>
        <p:spPr>
          <a:xfrm>
            <a:off x="587810" y="1382494"/>
            <a:ext cx="7939200" cy="22089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lvl="0" indent="0" algn="l" rtl="0">
              <a:spcBef>
                <a:spcPts val="0"/>
              </a:spcBef>
              <a:spcAft>
                <a:spcPts val="0"/>
              </a:spcAft>
              <a:buNone/>
            </a:pPr>
            <a:endParaRPr sz="1100">
              <a:latin typeface="Calibri"/>
              <a:ea typeface="Calibri"/>
              <a:cs typeface="Calibri"/>
              <a:sym typeface="Calibri"/>
            </a:endParaRPr>
          </a:p>
        </p:txBody>
      </p:sp>
      <p:grpSp>
        <p:nvGrpSpPr>
          <p:cNvPr id="401" name="Google Shape;401;p29"/>
          <p:cNvGrpSpPr/>
          <p:nvPr/>
        </p:nvGrpSpPr>
        <p:grpSpPr>
          <a:xfrm>
            <a:off x="2304642" y="2602772"/>
            <a:ext cx="2486912" cy="806175"/>
            <a:chOff x="6045375" y="3474625"/>
            <a:chExt cx="3314999" cy="1074900"/>
          </a:xfrm>
        </p:grpSpPr>
        <p:sp>
          <p:nvSpPr>
            <p:cNvPr id="402" name="Google Shape;402;p29"/>
            <p:cNvSpPr/>
            <p:nvPr/>
          </p:nvSpPr>
          <p:spPr>
            <a:xfrm>
              <a:off x="6045375" y="3474625"/>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3" name="Google Shape;403;p29"/>
            <p:cNvSpPr txBox="1"/>
            <p:nvPr/>
          </p:nvSpPr>
          <p:spPr>
            <a:xfrm>
              <a:off x="6997274" y="36282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Đỗ Tú Anh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Assistant Research Analyst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anh.pham@mservice.com.vn</a:t>
              </a:r>
              <a:endParaRPr sz="900"/>
            </a:p>
          </p:txBody>
        </p:sp>
        <p:pic>
          <p:nvPicPr>
            <p:cNvPr id="404" name="Google Shape;404;p29"/>
            <p:cNvPicPr preferRelativeResize="0"/>
            <p:nvPr/>
          </p:nvPicPr>
          <p:blipFill>
            <a:blip r:embed="rId2">
              <a:alphaModFix/>
            </a:blip>
            <a:stretch>
              <a:fillRect/>
            </a:stretch>
          </p:blipFill>
          <p:spPr>
            <a:xfrm>
              <a:off x="7152525" y="4198000"/>
              <a:ext cx="115300" cy="115300"/>
            </a:xfrm>
            <a:prstGeom prst="rect">
              <a:avLst/>
            </a:prstGeom>
            <a:noFill/>
            <a:ln>
              <a:noFill/>
            </a:ln>
          </p:spPr>
        </p:pic>
        <p:pic>
          <p:nvPicPr>
            <p:cNvPr id="405" name="Google Shape;405;p29"/>
            <p:cNvPicPr preferRelativeResize="0"/>
            <p:nvPr/>
          </p:nvPicPr>
          <p:blipFill>
            <a:blip r:embed="rId3">
              <a:alphaModFix/>
            </a:blip>
            <a:stretch>
              <a:fillRect/>
            </a:stretch>
          </p:blipFill>
          <p:spPr>
            <a:xfrm>
              <a:off x="7166938" y="4036600"/>
              <a:ext cx="86480" cy="115300"/>
            </a:xfrm>
            <a:prstGeom prst="rect">
              <a:avLst/>
            </a:prstGeom>
            <a:noFill/>
            <a:ln>
              <a:noFill/>
            </a:ln>
          </p:spPr>
        </p:pic>
        <p:pic>
          <p:nvPicPr>
            <p:cNvPr id="406" name="Google Shape;406;p29"/>
            <p:cNvPicPr preferRelativeResize="0"/>
            <p:nvPr/>
          </p:nvPicPr>
          <p:blipFill rotWithShape="1">
            <a:blip r:embed="rId4">
              <a:alphaModFix/>
            </a:blip>
            <a:srcRect l="23211" t="14921" r="19178" b="44739"/>
            <a:stretch/>
          </p:blipFill>
          <p:spPr>
            <a:xfrm>
              <a:off x="6045375" y="3474625"/>
              <a:ext cx="951901" cy="1000376"/>
            </a:xfrm>
            <a:prstGeom prst="rect">
              <a:avLst/>
            </a:prstGeom>
            <a:noFill/>
            <a:ln>
              <a:noFill/>
            </a:ln>
          </p:spPr>
        </p:pic>
      </p:grpSp>
      <p:grpSp>
        <p:nvGrpSpPr>
          <p:cNvPr id="407" name="Google Shape;407;p29"/>
          <p:cNvGrpSpPr/>
          <p:nvPr/>
        </p:nvGrpSpPr>
        <p:grpSpPr>
          <a:xfrm>
            <a:off x="899220" y="3940941"/>
            <a:ext cx="2486913" cy="806175"/>
            <a:chOff x="598800" y="2267638"/>
            <a:chExt cx="3315000" cy="1074900"/>
          </a:xfrm>
        </p:grpSpPr>
        <p:sp>
          <p:nvSpPr>
            <p:cNvPr id="408" name="Google Shape;408;p29"/>
            <p:cNvSpPr txBox="1"/>
            <p:nvPr/>
          </p:nvSpPr>
          <p:spPr>
            <a:xfrm>
              <a:off x="1550700" y="24212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Thị Thu Nhi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Manager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nhi.tran2@mservice.com.vn</a:t>
              </a:r>
              <a:endParaRPr sz="900"/>
            </a:p>
          </p:txBody>
        </p:sp>
        <p:sp>
          <p:nvSpPr>
            <p:cNvPr id="409" name="Google Shape;409;p29"/>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10" name="Google Shape;410;p29"/>
            <p:cNvPicPr preferRelativeResize="0"/>
            <p:nvPr/>
          </p:nvPicPr>
          <p:blipFill rotWithShape="1">
            <a:blip r:embed="rId5">
              <a:alphaModFix/>
            </a:blip>
            <a:srcRect l="37658" t="15519" r="38669" b="47165"/>
            <a:stretch/>
          </p:blipFill>
          <p:spPr>
            <a:xfrm>
              <a:off x="598800" y="2267638"/>
              <a:ext cx="951900" cy="1000370"/>
            </a:xfrm>
            <a:prstGeom prst="rect">
              <a:avLst/>
            </a:prstGeom>
            <a:noFill/>
            <a:ln>
              <a:noFill/>
            </a:ln>
          </p:spPr>
        </p:pic>
        <p:pic>
          <p:nvPicPr>
            <p:cNvPr id="411" name="Google Shape;411;p29"/>
            <p:cNvPicPr preferRelativeResize="0"/>
            <p:nvPr/>
          </p:nvPicPr>
          <p:blipFill>
            <a:blip r:embed="rId2">
              <a:alphaModFix/>
            </a:blip>
            <a:stretch>
              <a:fillRect/>
            </a:stretch>
          </p:blipFill>
          <p:spPr>
            <a:xfrm>
              <a:off x="1705950" y="2996613"/>
              <a:ext cx="115300" cy="115300"/>
            </a:xfrm>
            <a:prstGeom prst="rect">
              <a:avLst/>
            </a:prstGeom>
            <a:noFill/>
            <a:ln>
              <a:noFill/>
            </a:ln>
          </p:spPr>
        </p:pic>
        <p:pic>
          <p:nvPicPr>
            <p:cNvPr id="412" name="Google Shape;412;p29"/>
            <p:cNvPicPr preferRelativeResize="0"/>
            <p:nvPr/>
          </p:nvPicPr>
          <p:blipFill>
            <a:blip r:embed="rId3">
              <a:alphaModFix/>
            </a:blip>
            <a:stretch>
              <a:fillRect/>
            </a:stretch>
          </p:blipFill>
          <p:spPr>
            <a:xfrm>
              <a:off x="1720363" y="2835213"/>
              <a:ext cx="86480" cy="115300"/>
            </a:xfrm>
            <a:prstGeom prst="rect">
              <a:avLst/>
            </a:prstGeom>
            <a:noFill/>
            <a:ln>
              <a:noFill/>
            </a:ln>
          </p:spPr>
        </p:pic>
      </p:grpSp>
      <p:grpSp>
        <p:nvGrpSpPr>
          <p:cNvPr id="413" name="Google Shape;413;p29"/>
          <p:cNvGrpSpPr/>
          <p:nvPr/>
        </p:nvGrpSpPr>
        <p:grpSpPr>
          <a:xfrm>
            <a:off x="6069326" y="3931144"/>
            <a:ext cx="2486913" cy="825778"/>
            <a:chOff x="598800" y="3417875"/>
            <a:chExt cx="3315000" cy="1101038"/>
          </a:xfrm>
        </p:grpSpPr>
        <p:sp>
          <p:nvSpPr>
            <p:cNvPr id="414" name="Google Shape;414;p29"/>
            <p:cNvSpPr txBox="1"/>
            <p:nvPr/>
          </p:nvSpPr>
          <p:spPr>
            <a:xfrm>
              <a:off x="1550700" y="359762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Minh Ngọc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Customer Insight Team Leader - MBI</a:t>
              </a:r>
              <a:endParaRPr sz="900">
                <a:solidFill>
                  <a:srgbClr val="000078"/>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ngoc.pham@mservice.com.vn</a:t>
              </a:r>
              <a:endParaRPr sz="900"/>
            </a:p>
          </p:txBody>
        </p:sp>
        <p:sp>
          <p:nvSpPr>
            <p:cNvPr id="415" name="Google Shape;415;p29"/>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416" name="Google Shape;416;p29"/>
            <p:cNvPicPr preferRelativeResize="0"/>
            <p:nvPr/>
          </p:nvPicPr>
          <p:blipFill rotWithShape="1">
            <a:blip r:embed="rId6">
              <a:alphaModFix/>
            </a:blip>
            <a:srcRect l="37807" t="21939" r="39605" b="41525"/>
            <a:stretch/>
          </p:blipFill>
          <p:spPr>
            <a:xfrm>
              <a:off x="598800" y="3417875"/>
              <a:ext cx="951900" cy="1026530"/>
            </a:xfrm>
            <a:prstGeom prst="rect">
              <a:avLst/>
            </a:prstGeom>
            <a:noFill/>
            <a:ln>
              <a:noFill/>
            </a:ln>
          </p:spPr>
        </p:pic>
        <p:pic>
          <p:nvPicPr>
            <p:cNvPr id="417" name="Google Shape;417;p29"/>
            <p:cNvPicPr preferRelativeResize="0"/>
            <p:nvPr/>
          </p:nvPicPr>
          <p:blipFill>
            <a:blip r:embed="rId2">
              <a:alphaModFix/>
            </a:blip>
            <a:stretch>
              <a:fillRect/>
            </a:stretch>
          </p:blipFill>
          <p:spPr>
            <a:xfrm>
              <a:off x="1705950" y="4178588"/>
              <a:ext cx="115300" cy="115300"/>
            </a:xfrm>
            <a:prstGeom prst="rect">
              <a:avLst/>
            </a:prstGeom>
            <a:noFill/>
            <a:ln>
              <a:noFill/>
            </a:ln>
          </p:spPr>
        </p:pic>
        <p:pic>
          <p:nvPicPr>
            <p:cNvPr id="418" name="Google Shape;418;p29"/>
            <p:cNvPicPr preferRelativeResize="0"/>
            <p:nvPr/>
          </p:nvPicPr>
          <p:blipFill>
            <a:blip r:embed="rId3">
              <a:alphaModFix/>
            </a:blip>
            <a:stretch>
              <a:fillRect/>
            </a:stretch>
          </p:blipFill>
          <p:spPr>
            <a:xfrm>
              <a:off x="1720363" y="4017188"/>
              <a:ext cx="86480" cy="115300"/>
            </a:xfrm>
            <a:prstGeom prst="rect">
              <a:avLst/>
            </a:prstGeom>
            <a:noFill/>
            <a:ln>
              <a:noFill/>
            </a:ln>
          </p:spPr>
        </p:pic>
      </p:grpSp>
      <p:grpSp>
        <p:nvGrpSpPr>
          <p:cNvPr id="419" name="Google Shape;419;p29"/>
          <p:cNvGrpSpPr/>
          <p:nvPr/>
        </p:nvGrpSpPr>
        <p:grpSpPr>
          <a:xfrm>
            <a:off x="6034883" y="1624894"/>
            <a:ext cx="2486913" cy="806184"/>
            <a:chOff x="598800" y="2267625"/>
            <a:chExt cx="3315000" cy="1074913"/>
          </a:xfrm>
        </p:grpSpPr>
        <p:sp>
          <p:nvSpPr>
            <p:cNvPr id="420" name="Google Shape;420;p29"/>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Thị Thu Ngân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IBS Research Executive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ngan.le2@mservice.com.vn</a:t>
              </a:r>
              <a:endParaRPr sz="900"/>
            </a:p>
          </p:txBody>
        </p:sp>
        <p:sp>
          <p:nvSpPr>
            <p:cNvPr id="421" name="Google Shape;421;p29"/>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422" name="Google Shape;422;p29"/>
            <p:cNvPicPr preferRelativeResize="0"/>
            <p:nvPr/>
          </p:nvPicPr>
          <p:blipFill rotWithShape="1">
            <a:blip r:embed="rId7">
              <a:alphaModFix/>
            </a:blip>
            <a:srcRect l="37937" t="21495" r="39972" b="43683"/>
            <a:stretch/>
          </p:blipFill>
          <p:spPr>
            <a:xfrm>
              <a:off x="598800" y="2267625"/>
              <a:ext cx="951900" cy="1000380"/>
            </a:xfrm>
            <a:prstGeom prst="rect">
              <a:avLst/>
            </a:prstGeom>
            <a:noFill/>
            <a:ln>
              <a:noFill/>
            </a:ln>
          </p:spPr>
        </p:pic>
        <p:pic>
          <p:nvPicPr>
            <p:cNvPr id="423" name="Google Shape;423;p29"/>
            <p:cNvPicPr preferRelativeResize="0"/>
            <p:nvPr/>
          </p:nvPicPr>
          <p:blipFill>
            <a:blip r:embed="rId2">
              <a:alphaModFix/>
            </a:blip>
            <a:stretch>
              <a:fillRect/>
            </a:stretch>
          </p:blipFill>
          <p:spPr>
            <a:xfrm>
              <a:off x="1705950" y="2996613"/>
              <a:ext cx="115300" cy="115300"/>
            </a:xfrm>
            <a:prstGeom prst="rect">
              <a:avLst/>
            </a:prstGeom>
            <a:noFill/>
            <a:ln>
              <a:noFill/>
            </a:ln>
          </p:spPr>
        </p:pic>
        <p:pic>
          <p:nvPicPr>
            <p:cNvPr id="424" name="Google Shape;424;p29"/>
            <p:cNvPicPr preferRelativeResize="0"/>
            <p:nvPr/>
          </p:nvPicPr>
          <p:blipFill>
            <a:blip r:embed="rId3">
              <a:alphaModFix/>
            </a:blip>
            <a:stretch>
              <a:fillRect/>
            </a:stretch>
          </p:blipFill>
          <p:spPr>
            <a:xfrm>
              <a:off x="1720363" y="2835213"/>
              <a:ext cx="86480" cy="115300"/>
            </a:xfrm>
            <a:prstGeom prst="rect">
              <a:avLst/>
            </a:prstGeom>
            <a:noFill/>
            <a:ln>
              <a:noFill/>
            </a:ln>
          </p:spPr>
        </p:pic>
      </p:grpSp>
      <p:grpSp>
        <p:nvGrpSpPr>
          <p:cNvPr id="425" name="Google Shape;425;p29"/>
          <p:cNvGrpSpPr/>
          <p:nvPr/>
        </p:nvGrpSpPr>
        <p:grpSpPr>
          <a:xfrm>
            <a:off x="3548011" y="1629806"/>
            <a:ext cx="2486913" cy="806175"/>
            <a:chOff x="598800" y="2267638"/>
            <a:chExt cx="3315000" cy="1074900"/>
          </a:xfrm>
        </p:grpSpPr>
        <p:sp>
          <p:nvSpPr>
            <p:cNvPr id="426" name="Google Shape;426;p29"/>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Mang Anh Cường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cuong.mang@mservice.com.vn</a:t>
              </a:r>
              <a:endParaRPr sz="900"/>
            </a:p>
          </p:txBody>
        </p:sp>
        <p:sp>
          <p:nvSpPr>
            <p:cNvPr id="427" name="Google Shape;427;p29"/>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428" name="Google Shape;428;p29"/>
            <p:cNvPicPr preferRelativeResize="0"/>
            <p:nvPr/>
          </p:nvPicPr>
          <p:blipFill rotWithShape="1">
            <a:blip r:embed="rId8">
              <a:alphaModFix/>
            </a:blip>
            <a:srcRect l="37905" t="18505" r="37820" b="43228"/>
            <a:stretch/>
          </p:blipFill>
          <p:spPr>
            <a:xfrm>
              <a:off x="598800" y="2267650"/>
              <a:ext cx="951900" cy="1000380"/>
            </a:xfrm>
            <a:prstGeom prst="rect">
              <a:avLst/>
            </a:prstGeom>
            <a:noFill/>
            <a:ln>
              <a:noFill/>
            </a:ln>
          </p:spPr>
        </p:pic>
        <p:pic>
          <p:nvPicPr>
            <p:cNvPr id="429" name="Google Shape;429;p29"/>
            <p:cNvPicPr preferRelativeResize="0"/>
            <p:nvPr/>
          </p:nvPicPr>
          <p:blipFill>
            <a:blip r:embed="rId2">
              <a:alphaModFix/>
            </a:blip>
            <a:stretch>
              <a:fillRect/>
            </a:stretch>
          </p:blipFill>
          <p:spPr>
            <a:xfrm>
              <a:off x="1705950" y="2996613"/>
              <a:ext cx="115300" cy="115300"/>
            </a:xfrm>
            <a:prstGeom prst="rect">
              <a:avLst/>
            </a:prstGeom>
            <a:noFill/>
            <a:ln>
              <a:noFill/>
            </a:ln>
          </p:spPr>
        </p:pic>
        <p:pic>
          <p:nvPicPr>
            <p:cNvPr id="430" name="Google Shape;430;p29"/>
            <p:cNvPicPr preferRelativeResize="0"/>
            <p:nvPr/>
          </p:nvPicPr>
          <p:blipFill>
            <a:blip r:embed="rId3">
              <a:alphaModFix/>
            </a:blip>
            <a:stretch>
              <a:fillRect/>
            </a:stretch>
          </p:blipFill>
          <p:spPr>
            <a:xfrm>
              <a:off x="1720363" y="2835213"/>
              <a:ext cx="86480" cy="115300"/>
            </a:xfrm>
            <a:prstGeom prst="rect">
              <a:avLst/>
            </a:prstGeom>
            <a:noFill/>
            <a:ln>
              <a:noFill/>
            </a:ln>
          </p:spPr>
        </p:pic>
      </p:grpSp>
      <p:grpSp>
        <p:nvGrpSpPr>
          <p:cNvPr id="431" name="Google Shape;431;p29"/>
          <p:cNvGrpSpPr/>
          <p:nvPr/>
        </p:nvGrpSpPr>
        <p:grpSpPr>
          <a:xfrm>
            <a:off x="3484322" y="3940941"/>
            <a:ext cx="2486913" cy="806175"/>
            <a:chOff x="4572000" y="2267638"/>
            <a:chExt cx="3315000" cy="1074900"/>
          </a:xfrm>
        </p:grpSpPr>
        <p:sp>
          <p:nvSpPr>
            <p:cNvPr id="432" name="Google Shape;432;p29"/>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33" name="Google Shape;433;p29"/>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Hà Phương (Ms.)</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Research Supervisor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phuong.bui@mservice.com.vn</a:t>
              </a:r>
              <a:endParaRPr sz="900"/>
            </a:p>
          </p:txBody>
        </p:sp>
        <p:pic>
          <p:nvPicPr>
            <p:cNvPr id="434" name="Google Shape;434;p29"/>
            <p:cNvPicPr preferRelativeResize="0"/>
            <p:nvPr/>
          </p:nvPicPr>
          <p:blipFill rotWithShape="1">
            <a:blip r:embed="rId9">
              <a:alphaModFix/>
            </a:blip>
            <a:srcRect l="22928" t="33937" r="29797" b="38066"/>
            <a:stretch/>
          </p:blipFill>
          <p:spPr>
            <a:xfrm>
              <a:off x="4572000" y="2267638"/>
              <a:ext cx="951900" cy="1000374"/>
            </a:xfrm>
            <a:prstGeom prst="rect">
              <a:avLst/>
            </a:prstGeom>
            <a:noFill/>
            <a:ln>
              <a:noFill/>
            </a:ln>
          </p:spPr>
        </p:pic>
        <p:pic>
          <p:nvPicPr>
            <p:cNvPr id="435" name="Google Shape;435;p29"/>
            <p:cNvPicPr preferRelativeResize="0"/>
            <p:nvPr/>
          </p:nvPicPr>
          <p:blipFill>
            <a:blip r:embed="rId2">
              <a:alphaModFix/>
            </a:blip>
            <a:stretch>
              <a:fillRect/>
            </a:stretch>
          </p:blipFill>
          <p:spPr>
            <a:xfrm>
              <a:off x="5666075" y="2996613"/>
              <a:ext cx="115300" cy="115300"/>
            </a:xfrm>
            <a:prstGeom prst="rect">
              <a:avLst/>
            </a:prstGeom>
            <a:noFill/>
            <a:ln>
              <a:noFill/>
            </a:ln>
          </p:spPr>
        </p:pic>
        <p:pic>
          <p:nvPicPr>
            <p:cNvPr id="436" name="Google Shape;436;p29"/>
            <p:cNvPicPr preferRelativeResize="0"/>
            <p:nvPr/>
          </p:nvPicPr>
          <p:blipFill>
            <a:blip r:embed="rId3">
              <a:alphaModFix/>
            </a:blip>
            <a:stretch>
              <a:fillRect/>
            </a:stretch>
          </p:blipFill>
          <p:spPr>
            <a:xfrm>
              <a:off x="5680488" y="2835213"/>
              <a:ext cx="86480" cy="115300"/>
            </a:xfrm>
            <a:prstGeom prst="rect">
              <a:avLst/>
            </a:prstGeom>
            <a:noFill/>
            <a:ln>
              <a:noFill/>
            </a:ln>
          </p:spPr>
        </p:pic>
      </p:grpSp>
      <p:grpSp>
        <p:nvGrpSpPr>
          <p:cNvPr id="437" name="Google Shape;437;p29"/>
          <p:cNvGrpSpPr/>
          <p:nvPr/>
        </p:nvGrpSpPr>
        <p:grpSpPr>
          <a:xfrm>
            <a:off x="4791447" y="2602763"/>
            <a:ext cx="2486913" cy="806175"/>
            <a:chOff x="598800" y="3444013"/>
            <a:chExt cx="3315000" cy="1074900"/>
          </a:xfrm>
        </p:grpSpPr>
        <p:sp>
          <p:nvSpPr>
            <p:cNvPr id="438" name="Google Shape;438;p29"/>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39" name="Google Shape;439;p29"/>
            <p:cNvSpPr txBox="1"/>
            <p:nvPr/>
          </p:nvSpPr>
          <p:spPr>
            <a:xfrm>
              <a:off x="15507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Đoàn Quang Duy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900">
                <a:solidFill>
                  <a:srgbClr val="000078"/>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duy.bui@mservice.com.vn</a:t>
              </a:r>
              <a:endParaRPr sz="900"/>
            </a:p>
          </p:txBody>
        </p:sp>
        <p:pic>
          <p:nvPicPr>
            <p:cNvPr id="440" name="Google Shape;440;p29"/>
            <p:cNvPicPr preferRelativeResize="0"/>
            <p:nvPr/>
          </p:nvPicPr>
          <p:blipFill rotWithShape="1">
            <a:blip r:embed="rId10">
              <a:alphaModFix/>
            </a:blip>
            <a:srcRect l="26374" t="29204" r="27459" b="30517"/>
            <a:stretch/>
          </p:blipFill>
          <p:spPr>
            <a:xfrm>
              <a:off x="598800" y="3444025"/>
              <a:ext cx="951901" cy="1000375"/>
            </a:xfrm>
            <a:prstGeom prst="rect">
              <a:avLst/>
            </a:prstGeom>
            <a:noFill/>
            <a:ln>
              <a:noFill/>
            </a:ln>
          </p:spPr>
        </p:pic>
        <p:pic>
          <p:nvPicPr>
            <p:cNvPr id="441" name="Google Shape;441;p29"/>
            <p:cNvPicPr preferRelativeResize="0"/>
            <p:nvPr/>
          </p:nvPicPr>
          <p:blipFill>
            <a:blip r:embed="rId2">
              <a:alphaModFix/>
            </a:blip>
            <a:stretch>
              <a:fillRect/>
            </a:stretch>
          </p:blipFill>
          <p:spPr>
            <a:xfrm>
              <a:off x="1705950" y="4178588"/>
              <a:ext cx="115300" cy="115300"/>
            </a:xfrm>
            <a:prstGeom prst="rect">
              <a:avLst/>
            </a:prstGeom>
            <a:noFill/>
            <a:ln>
              <a:noFill/>
            </a:ln>
          </p:spPr>
        </p:pic>
        <p:pic>
          <p:nvPicPr>
            <p:cNvPr id="442" name="Google Shape;442;p29"/>
            <p:cNvPicPr preferRelativeResize="0"/>
            <p:nvPr/>
          </p:nvPicPr>
          <p:blipFill>
            <a:blip r:embed="rId3">
              <a:alphaModFix/>
            </a:blip>
            <a:stretch>
              <a:fillRect/>
            </a:stretch>
          </p:blipFill>
          <p:spPr>
            <a:xfrm>
              <a:off x="1720363" y="4017188"/>
              <a:ext cx="86480" cy="115300"/>
            </a:xfrm>
            <a:prstGeom prst="rect">
              <a:avLst/>
            </a:prstGeom>
            <a:noFill/>
            <a:ln>
              <a:noFill/>
            </a:ln>
          </p:spPr>
        </p:pic>
      </p:grpSp>
      <p:sp>
        <p:nvSpPr>
          <p:cNvPr id="443" name="Google Shape;443;p29"/>
          <p:cNvSpPr/>
          <p:nvPr/>
        </p:nvSpPr>
        <p:spPr>
          <a:xfrm>
            <a:off x="632933" y="1255641"/>
            <a:ext cx="987600" cy="1803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FFFFFF"/>
                </a:solidFill>
              </a:rPr>
              <a:t>Executive</a:t>
            </a:r>
            <a:endParaRPr sz="900">
              <a:solidFill>
                <a:srgbClr val="FFFFFF"/>
              </a:solidFill>
            </a:endParaRPr>
          </a:p>
        </p:txBody>
      </p:sp>
      <p:grpSp>
        <p:nvGrpSpPr>
          <p:cNvPr id="444" name="Google Shape;444;p29"/>
          <p:cNvGrpSpPr/>
          <p:nvPr/>
        </p:nvGrpSpPr>
        <p:grpSpPr>
          <a:xfrm>
            <a:off x="962958" y="1629806"/>
            <a:ext cx="2486913" cy="806175"/>
            <a:chOff x="598800" y="1091250"/>
            <a:chExt cx="3315000" cy="1074900"/>
          </a:xfrm>
        </p:grpSpPr>
        <p:sp>
          <p:nvSpPr>
            <p:cNvPr id="445" name="Google Shape;445;p29"/>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46" name="Google Shape;446;p29"/>
            <p:cNvPicPr preferRelativeResize="0"/>
            <p:nvPr/>
          </p:nvPicPr>
          <p:blipFill rotWithShape="1">
            <a:blip r:embed="rId11">
              <a:alphaModFix/>
            </a:blip>
            <a:srcRect l="33971" t="8728" r="29957" b="34411"/>
            <a:stretch/>
          </p:blipFill>
          <p:spPr>
            <a:xfrm>
              <a:off x="598800" y="1091250"/>
              <a:ext cx="951900" cy="1000380"/>
            </a:xfrm>
            <a:prstGeom prst="rect">
              <a:avLst/>
            </a:prstGeom>
            <a:noFill/>
            <a:ln>
              <a:noFill/>
            </a:ln>
          </p:spPr>
        </p:pic>
        <p:sp>
          <p:nvSpPr>
            <p:cNvPr id="447" name="Google Shape;447;p29"/>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Nguyễn Nhật Hoàng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b="1">
                <a:solidFill>
                  <a:srgbClr val="7F7F7F"/>
                </a:solidFill>
              </a:endParaRPr>
            </a:p>
            <a:p>
              <a:pPr marL="0" lvl="0" indent="177800" algn="l" rtl="0">
                <a:lnSpc>
                  <a:spcPct val="115000"/>
                </a:lnSpc>
                <a:spcBef>
                  <a:spcPts val="0"/>
                </a:spcBef>
                <a:spcAft>
                  <a:spcPts val="0"/>
                </a:spcAft>
                <a:buNone/>
              </a:pP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hoang.tran2@mservice.com.vn</a:t>
              </a:r>
              <a:endParaRPr sz="900"/>
            </a:p>
          </p:txBody>
        </p:sp>
        <p:pic>
          <p:nvPicPr>
            <p:cNvPr id="448" name="Google Shape;448;p29"/>
            <p:cNvPicPr preferRelativeResize="0"/>
            <p:nvPr/>
          </p:nvPicPr>
          <p:blipFill>
            <a:blip r:embed="rId2">
              <a:alphaModFix/>
            </a:blip>
            <a:stretch>
              <a:fillRect/>
            </a:stretch>
          </p:blipFill>
          <p:spPr>
            <a:xfrm>
              <a:off x="1705950" y="1814625"/>
              <a:ext cx="115300" cy="115300"/>
            </a:xfrm>
            <a:prstGeom prst="rect">
              <a:avLst/>
            </a:prstGeom>
            <a:noFill/>
            <a:ln>
              <a:noFill/>
            </a:ln>
          </p:spPr>
        </p:pic>
        <p:pic>
          <p:nvPicPr>
            <p:cNvPr id="449" name="Google Shape;449;p29"/>
            <p:cNvPicPr preferRelativeResize="0"/>
            <p:nvPr/>
          </p:nvPicPr>
          <p:blipFill>
            <a:blip r:embed="rId3">
              <a:alphaModFix/>
            </a:blip>
            <a:stretch>
              <a:fillRect/>
            </a:stretch>
          </p:blipFill>
          <p:spPr>
            <a:xfrm>
              <a:off x="1720363" y="1653225"/>
              <a:ext cx="86480" cy="115300"/>
            </a:xfrm>
            <a:prstGeom prst="rect">
              <a:avLst/>
            </a:prstGeom>
            <a:noFill/>
            <a:ln>
              <a:noFill/>
            </a:ln>
          </p:spPr>
        </p:pic>
      </p:grpSp>
      <p:sp>
        <p:nvSpPr>
          <p:cNvPr id="450" name="Google Shape;450;p29"/>
          <p:cNvSpPr/>
          <p:nvPr/>
        </p:nvSpPr>
        <p:spPr>
          <a:xfrm>
            <a:off x="1251876" y="1524728"/>
            <a:ext cx="451800" cy="105000"/>
          </a:xfrm>
          <a:prstGeom prst="parallelogram">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a:solidFill>
                  <a:srgbClr val="FFFFFF"/>
                </a:solidFill>
              </a:rPr>
              <a:t>PIC</a:t>
            </a:r>
            <a:endParaRPr sz="800">
              <a:solidFill>
                <a:srgbClr val="FFFFFF"/>
              </a:solidFill>
            </a:endParaRPr>
          </a:p>
        </p:txBody>
      </p:sp>
      <p:sp>
        <p:nvSpPr>
          <p:cNvPr id="451" name="Google Shape;451;p29"/>
          <p:cNvSpPr txBox="1"/>
          <p:nvPr/>
        </p:nvSpPr>
        <p:spPr>
          <a:xfrm>
            <a:off x="449419" y="546441"/>
            <a:ext cx="8343300" cy="556200"/>
          </a:xfrm>
          <a:prstGeom prst="rect">
            <a:avLst/>
          </a:prstGeom>
          <a:noFill/>
          <a:ln>
            <a:noFill/>
          </a:ln>
        </p:spPr>
        <p:txBody>
          <a:bodyPr spcFirstLastPara="1" wrap="square" lIns="68575" tIns="68575" rIns="68575" bIns="68575" anchor="t" anchorCtr="0">
            <a:noAutofit/>
          </a:bodyPr>
          <a:lstStyle/>
          <a:p>
            <a:pPr marL="0" lvl="0" indent="0" algn="l" rtl="0">
              <a:lnSpc>
                <a:spcPct val="115000"/>
              </a:lnSpc>
              <a:spcBef>
                <a:spcPts val="0"/>
              </a:spcBef>
              <a:spcAft>
                <a:spcPts val="0"/>
              </a:spcAft>
              <a:buNone/>
            </a:pPr>
            <a:r>
              <a:rPr lang="en" sz="1100"/>
              <a:t>Hướng dẫn sử dụng:</a:t>
            </a:r>
            <a:endParaRPr sz="1100"/>
          </a:p>
          <a:p>
            <a:pPr marL="342900" lvl="0" indent="-234950" algn="l" rtl="0">
              <a:lnSpc>
                <a:spcPct val="115000"/>
              </a:lnSpc>
              <a:spcBef>
                <a:spcPts val="0"/>
              </a:spcBef>
              <a:spcAft>
                <a:spcPts val="0"/>
              </a:spcAft>
              <a:buSzPts val="1100"/>
              <a:buChar char="-"/>
            </a:pPr>
            <a:r>
              <a:rPr lang="en" sz="1100"/>
              <a:t>Vào </a:t>
            </a:r>
            <a:r>
              <a:rPr lang="en" sz="1100" b="1"/>
              <a:t>Slide</a:t>
            </a:r>
            <a:r>
              <a:rPr lang="en" sz="1100"/>
              <a:t> ⇒ Chọn </a:t>
            </a:r>
            <a:r>
              <a:rPr lang="en" sz="1100" b="1"/>
              <a:t>Edit master</a:t>
            </a:r>
            <a:r>
              <a:rPr lang="en" sz="1100"/>
              <a:t> ⇒ Copy profile member và paste vào template Meet Our Team</a:t>
            </a:r>
            <a:endParaRPr sz="11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con 1 1">
  <p:cSld name="TITLE_ONLY_1_1_1_1">
    <p:spTree>
      <p:nvGrpSpPr>
        <p:cNvPr id="1" name="Shape 452"/>
        <p:cNvGrpSpPr/>
        <p:nvPr/>
      </p:nvGrpSpPr>
      <p:grpSpPr>
        <a:xfrm>
          <a:off x="0" y="0"/>
          <a:ext cx="0" cy="0"/>
          <a:chOff x="0" y="0"/>
          <a:chExt cx="0" cy="0"/>
        </a:xfrm>
      </p:grpSpPr>
      <p:sp>
        <p:nvSpPr>
          <p:cNvPr id="453" name="Google Shape;453;p30"/>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Profile</a:t>
            </a:r>
            <a:endParaRPr sz="2300">
              <a:solidFill>
                <a:schemeClr val="accent3"/>
              </a:solidFill>
            </a:endParaRPr>
          </a:p>
        </p:txBody>
      </p:sp>
      <p:pic>
        <p:nvPicPr>
          <p:cNvPr id="454" name="Google Shape;454;p30"/>
          <p:cNvPicPr preferRelativeResize="0"/>
          <p:nvPr/>
        </p:nvPicPr>
        <p:blipFill>
          <a:blip r:embed="rId2">
            <a:alphaModFix/>
          </a:blip>
          <a:stretch>
            <a:fillRect/>
          </a:stretch>
        </p:blipFill>
        <p:spPr>
          <a:xfrm>
            <a:off x="7834247" y="675094"/>
            <a:ext cx="544557" cy="307338"/>
          </a:xfrm>
          <a:prstGeom prst="rect">
            <a:avLst/>
          </a:prstGeom>
          <a:noFill/>
          <a:ln>
            <a:noFill/>
          </a:ln>
        </p:spPr>
      </p:pic>
      <p:sp>
        <p:nvSpPr>
          <p:cNvPr id="455" name="Google Shape;455;p30"/>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6" name="Google Shape;456;p30"/>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7" name="Google Shape;457;p30"/>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58" name="Google Shape;458;p30"/>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grpSp>
        <p:nvGrpSpPr>
          <p:cNvPr id="459" name="Google Shape;459;p30"/>
          <p:cNvGrpSpPr/>
          <p:nvPr/>
        </p:nvGrpSpPr>
        <p:grpSpPr>
          <a:xfrm>
            <a:off x="541146" y="872241"/>
            <a:ext cx="2486913" cy="806175"/>
            <a:chOff x="598800" y="2267638"/>
            <a:chExt cx="3315000" cy="1074900"/>
          </a:xfrm>
        </p:grpSpPr>
        <p:sp>
          <p:nvSpPr>
            <p:cNvPr id="460" name="Google Shape;460;p30"/>
            <p:cNvSpPr txBox="1"/>
            <p:nvPr/>
          </p:nvSpPr>
          <p:spPr>
            <a:xfrm>
              <a:off x="1550700" y="24212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Thị Thu Nhi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Manager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nhi.tran2@mservice.com.vn</a:t>
              </a:r>
              <a:endParaRPr sz="900"/>
            </a:p>
          </p:txBody>
        </p:sp>
        <p:sp>
          <p:nvSpPr>
            <p:cNvPr id="461" name="Google Shape;461;p30"/>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62" name="Google Shape;462;p30"/>
            <p:cNvPicPr preferRelativeResize="0"/>
            <p:nvPr/>
          </p:nvPicPr>
          <p:blipFill rotWithShape="1">
            <a:blip r:embed="rId3">
              <a:alphaModFix/>
            </a:blip>
            <a:srcRect l="37658" t="15519" r="38669" b="47165"/>
            <a:stretch/>
          </p:blipFill>
          <p:spPr>
            <a:xfrm>
              <a:off x="598800" y="2267638"/>
              <a:ext cx="951900" cy="1000370"/>
            </a:xfrm>
            <a:prstGeom prst="rect">
              <a:avLst/>
            </a:prstGeom>
            <a:noFill/>
            <a:ln>
              <a:noFill/>
            </a:ln>
          </p:spPr>
        </p:pic>
        <p:pic>
          <p:nvPicPr>
            <p:cNvPr id="463" name="Google Shape;463;p30"/>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464" name="Google Shape;464;p30"/>
          <p:cNvGrpSpPr/>
          <p:nvPr/>
        </p:nvGrpSpPr>
        <p:grpSpPr>
          <a:xfrm>
            <a:off x="6116025" y="872250"/>
            <a:ext cx="2486913" cy="806175"/>
            <a:chOff x="598800" y="1091250"/>
            <a:chExt cx="3315000" cy="1074900"/>
          </a:xfrm>
        </p:grpSpPr>
        <p:sp>
          <p:nvSpPr>
            <p:cNvPr id="465" name="Google Shape;465;p30"/>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66" name="Google Shape;466;p30"/>
            <p:cNvPicPr preferRelativeResize="0"/>
            <p:nvPr/>
          </p:nvPicPr>
          <p:blipFill rotWithShape="1">
            <a:blip r:embed="rId5">
              <a:alphaModFix/>
            </a:blip>
            <a:srcRect l="33971" t="8728" r="29957" b="34411"/>
            <a:stretch/>
          </p:blipFill>
          <p:spPr>
            <a:xfrm>
              <a:off x="598800" y="1091250"/>
              <a:ext cx="951900" cy="1000380"/>
            </a:xfrm>
            <a:prstGeom prst="rect">
              <a:avLst/>
            </a:prstGeom>
            <a:noFill/>
            <a:ln>
              <a:noFill/>
            </a:ln>
          </p:spPr>
        </p:pic>
        <p:sp>
          <p:nvSpPr>
            <p:cNvPr id="467" name="Google Shape;467;p30"/>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Nguyễn Nhật Hoàng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hoang.tran2@mservice.com.vn</a:t>
              </a:r>
              <a:endParaRPr sz="900"/>
            </a:p>
          </p:txBody>
        </p:sp>
        <p:pic>
          <p:nvPicPr>
            <p:cNvPr id="468" name="Google Shape;468;p30"/>
            <p:cNvPicPr preferRelativeResize="0"/>
            <p:nvPr/>
          </p:nvPicPr>
          <p:blipFill>
            <a:blip r:embed="rId4">
              <a:alphaModFix/>
            </a:blip>
            <a:stretch>
              <a:fillRect/>
            </a:stretch>
          </p:blipFill>
          <p:spPr>
            <a:xfrm>
              <a:off x="1705950" y="1738425"/>
              <a:ext cx="115300" cy="115300"/>
            </a:xfrm>
            <a:prstGeom prst="rect">
              <a:avLst/>
            </a:prstGeom>
            <a:noFill/>
            <a:ln>
              <a:noFill/>
            </a:ln>
          </p:spPr>
        </p:pic>
      </p:grpSp>
      <p:grpSp>
        <p:nvGrpSpPr>
          <p:cNvPr id="469" name="Google Shape;469;p30"/>
          <p:cNvGrpSpPr/>
          <p:nvPr/>
        </p:nvGrpSpPr>
        <p:grpSpPr>
          <a:xfrm>
            <a:off x="541204" y="1744716"/>
            <a:ext cx="2486913" cy="806175"/>
            <a:chOff x="4572000" y="1053988"/>
            <a:chExt cx="3315000" cy="1074900"/>
          </a:xfrm>
        </p:grpSpPr>
        <p:sp>
          <p:nvSpPr>
            <p:cNvPr id="470" name="Google Shape;470;p30"/>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1" name="Google Shape;471;p30"/>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Võ Thị Thúy Hiền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Customer Insight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hien.vo@mservice.com.vn</a:t>
              </a:r>
              <a:endParaRPr sz="900"/>
            </a:p>
          </p:txBody>
        </p:sp>
        <p:pic>
          <p:nvPicPr>
            <p:cNvPr id="472" name="Google Shape;472;p30"/>
            <p:cNvPicPr preferRelativeResize="0"/>
            <p:nvPr/>
          </p:nvPicPr>
          <p:blipFill rotWithShape="1">
            <a:blip r:embed="rId6">
              <a:alphaModFix/>
            </a:blip>
            <a:srcRect l="35678" t="20001" r="39233" b="40446"/>
            <a:stretch/>
          </p:blipFill>
          <p:spPr>
            <a:xfrm>
              <a:off x="4572000" y="1054000"/>
              <a:ext cx="951901" cy="1000375"/>
            </a:xfrm>
            <a:prstGeom prst="rect">
              <a:avLst/>
            </a:prstGeom>
            <a:noFill/>
            <a:ln>
              <a:noFill/>
            </a:ln>
          </p:spPr>
        </p:pic>
        <p:pic>
          <p:nvPicPr>
            <p:cNvPr id="473" name="Google Shape;473;p30"/>
            <p:cNvPicPr preferRelativeResize="0"/>
            <p:nvPr/>
          </p:nvPicPr>
          <p:blipFill>
            <a:blip r:embed="rId4">
              <a:alphaModFix/>
            </a:blip>
            <a:stretch>
              <a:fillRect/>
            </a:stretch>
          </p:blipFill>
          <p:spPr>
            <a:xfrm>
              <a:off x="5666075" y="1738425"/>
              <a:ext cx="115300" cy="115300"/>
            </a:xfrm>
            <a:prstGeom prst="rect">
              <a:avLst/>
            </a:prstGeom>
            <a:noFill/>
            <a:ln>
              <a:noFill/>
            </a:ln>
          </p:spPr>
        </p:pic>
      </p:grpSp>
      <p:grpSp>
        <p:nvGrpSpPr>
          <p:cNvPr id="474" name="Google Shape;474;p30"/>
          <p:cNvGrpSpPr/>
          <p:nvPr/>
        </p:nvGrpSpPr>
        <p:grpSpPr>
          <a:xfrm>
            <a:off x="3328620" y="1744716"/>
            <a:ext cx="2486913" cy="806175"/>
            <a:chOff x="4572000" y="1053988"/>
            <a:chExt cx="3315000" cy="1074900"/>
          </a:xfrm>
        </p:grpSpPr>
        <p:sp>
          <p:nvSpPr>
            <p:cNvPr id="475" name="Google Shape;475;p30"/>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76" name="Google Shape;476;p30"/>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Dương Hồng Mỹ Linh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linh.duong3@mservice.com.vn</a:t>
              </a:r>
              <a:endParaRPr sz="900"/>
            </a:p>
          </p:txBody>
        </p:sp>
        <p:pic>
          <p:nvPicPr>
            <p:cNvPr id="477" name="Google Shape;477;p30"/>
            <p:cNvPicPr preferRelativeResize="0"/>
            <p:nvPr/>
          </p:nvPicPr>
          <p:blipFill>
            <a:blip r:embed="rId4">
              <a:alphaModFix/>
            </a:blip>
            <a:stretch>
              <a:fillRect/>
            </a:stretch>
          </p:blipFill>
          <p:spPr>
            <a:xfrm>
              <a:off x="5666075" y="1738425"/>
              <a:ext cx="115300" cy="115300"/>
            </a:xfrm>
            <a:prstGeom prst="rect">
              <a:avLst/>
            </a:prstGeom>
            <a:noFill/>
            <a:ln>
              <a:noFill/>
            </a:ln>
          </p:spPr>
        </p:pic>
        <p:pic>
          <p:nvPicPr>
            <p:cNvPr id="478" name="Google Shape;478;p30"/>
            <p:cNvPicPr preferRelativeResize="0"/>
            <p:nvPr/>
          </p:nvPicPr>
          <p:blipFill rotWithShape="1">
            <a:blip r:embed="rId7">
              <a:alphaModFix/>
            </a:blip>
            <a:srcRect l="32685" t="15996" r="36385" b="35249"/>
            <a:stretch/>
          </p:blipFill>
          <p:spPr>
            <a:xfrm>
              <a:off x="4572000" y="1053988"/>
              <a:ext cx="951900" cy="1000380"/>
            </a:xfrm>
            <a:prstGeom prst="rect">
              <a:avLst/>
            </a:prstGeom>
            <a:noFill/>
            <a:ln>
              <a:noFill/>
            </a:ln>
          </p:spPr>
        </p:pic>
      </p:grpSp>
      <p:grpSp>
        <p:nvGrpSpPr>
          <p:cNvPr id="479" name="Google Shape;479;p30"/>
          <p:cNvGrpSpPr/>
          <p:nvPr/>
        </p:nvGrpSpPr>
        <p:grpSpPr>
          <a:xfrm>
            <a:off x="3328630" y="872241"/>
            <a:ext cx="2486913" cy="806175"/>
            <a:chOff x="4572000" y="2267638"/>
            <a:chExt cx="3315000" cy="1074900"/>
          </a:xfrm>
        </p:grpSpPr>
        <p:sp>
          <p:nvSpPr>
            <p:cNvPr id="480" name="Google Shape;480;p30"/>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81" name="Google Shape;481;p30"/>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Hà Phương (Ms.)</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Research Supervisor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phuong.bui@mservice.com.vn</a:t>
              </a:r>
              <a:endParaRPr sz="900"/>
            </a:p>
          </p:txBody>
        </p:sp>
        <p:pic>
          <p:nvPicPr>
            <p:cNvPr id="482" name="Google Shape;482;p30"/>
            <p:cNvPicPr preferRelativeResize="0"/>
            <p:nvPr/>
          </p:nvPicPr>
          <p:blipFill rotWithShape="1">
            <a:blip r:embed="rId8">
              <a:alphaModFix/>
            </a:blip>
            <a:srcRect l="22928" t="33937" r="29797" b="38066"/>
            <a:stretch/>
          </p:blipFill>
          <p:spPr>
            <a:xfrm>
              <a:off x="4572000" y="2267638"/>
              <a:ext cx="951900" cy="1000374"/>
            </a:xfrm>
            <a:prstGeom prst="rect">
              <a:avLst/>
            </a:prstGeom>
            <a:noFill/>
            <a:ln>
              <a:noFill/>
            </a:ln>
          </p:spPr>
        </p:pic>
        <p:pic>
          <p:nvPicPr>
            <p:cNvPr id="483" name="Google Shape;483;p30"/>
            <p:cNvPicPr preferRelativeResize="0"/>
            <p:nvPr/>
          </p:nvPicPr>
          <p:blipFill>
            <a:blip r:embed="rId4">
              <a:alphaModFix/>
            </a:blip>
            <a:stretch>
              <a:fillRect/>
            </a:stretch>
          </p:blipFill>
          <p:spPr>
            <a:xfrm>
              <a:off x="5666075" y="2920413"/>
              <a:ext cx="115300" cy="115300"/>
            </a:xfrm>
            <a:prstGeom prst="rect">
              <a:avLst/>
            </a:prstGeom>
            <a:noFill/>
            <a:ln>
              <a:noFill/>
            </a:ln>
          </p:spPr>
        </p:pic>
      </p:grpSp>
      <p:grpSp>
        <p:nvGrpSpPr>
          <p:cNvPr id="484" name="Google Shape;484;p30"/>
          <p:cNvGrpSpPr/>
          <p:nvPr/>
        </p:nvGrpSpPr>
        <p:grpSpPr>
          <a:xfrm>
            <a:off x="6115987" y="1744725"/>
            <a:ext cx="2486913" cy="806175"/>
            <a:chOff x="598800" y="3444013"/>
            <a:chExt cx="3315000" cy="1074900"/>
          </a:xfrm>
        </p:grpSpPr>
        <p:sp>
          <p:nvSpPr>
            <p:cNvPr id="485" name="Google Shape;485;p30"/>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86" name="Google Shape;486;p30"/>
            <p:cNvSpPr txBox="1"/>
            <p:nvPr/>
          </p:nvSpPr>
          <p:spPr>
            <a:xfrm>
              <a:off x="15507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Đoàn Quang Duy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duy.bui@mservice.com.vn</a:t>
              </a:r>
              <a:endParaRPr sz="900"/>
            </a:p>
          </p:txBody>
        </p:sp>
        <p:pic>
          <p:nvPicPr>
            <p:cNvPr id="487" name="Google Shape;487;p30"/>
            <p:cNvPicPr preferRelativeResize="0"/>
            <p:nvPr/>
          </p:nvPicPr>
          <p:blipFill rotWithShape="1">
            <a:blip r:embed="rId9">
              <a:alphaModFix/>
            </a:blip>
            <a:srcRect l="26374" t="29204" r="27459" b="30517"/>
            <a:stretch/>
          </p:blipFill>
          <p:spPr>
            <a:xfrm>
              <a:off x="598800" y="3444025"/>
              <a:ext cx="951901" cy="1000375"/>
            </a:xfrm>
            <a:prstGeom prst="rect">
              <a:avLst/>
            </a:prstGeom>
            <a:noFill/>
            <a:ln>
              <a:noFill/>
            </a:ln>
          </p:spPr>
        </p:pic>
        <p:pic>
          <p:nvPicPr>
            <p:cNvPr id="488" name="Google Shape;488;p30"/>
            <p:cNvPicPr preferRelativeResize="0"/>
            <p:nvPr/>
          </p:nvPicPr>
          <p:blipFill>
            <a:blip r:embed="rId4">
              <a:alphaModFix/>
            </a:blip>
            <a:stretch>
              <a:fillRect/>
            </a:stretch>
          </p:blipFill>
          <p:spPr>
            <a:xfrm>
              <a:off x="1705950" y="4102388"/>
              <a:ext cx="115300" cy="115300"/>
            </a:xfrm>
            <a:prstGeom prst="rect">
              <a:avLst/>
            </a:prstGeom>
            <a:noFill/>
            <a:ln>
              <a:noFill/>
            </a:ln>
          </p:spPr>
        </p:pic>
      </p:grpSp>
      <p:grpSp>
        <p:nvGrpSpPr>
          <p:cNvPr id="489" name="Google Shape;489;p30"/>
          <p:cNvGrpSpPr/>
          <p:nvPr/>
        </p:nvGrpSpPr>
        <p:grpSpPr>
          <a:xfrm>
            <a:off x="541204" y="2617191"/>
            <a:ext cx="2486913" cy="806175"/>
            <a:chOff x="4572000" y="1053988"/>
            <a:chExt cx="3315000" cy="1074900"/>
          </a:xfrm>
        </p:grpSpPr>
        <p:sp>
          <p:nvSpPr>
            <p:cNvPr id="490" name="Google Shape;490;p30"/>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1" name="Google Shape;491;p30"/>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Đặng Nhật Hòa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hoa.dang@mservice.com.vn</a:t>
              </a:r>
              <a:endParaRPr sz="900"/>
            </a:p>
          </p:txBody>
        </p:sp>
        <p:pic>
          <p:nvPicPr>
            <p:cNvPr id="492" name="Google Shape;492;p30"/>
            <p:cNvPicPr preferRelativeResize="0"/>
            <p:nvPr/>
          </p:nvPicPr>
          <p:blipFill>
            <a:blip r:embed="rId4">
              <a:alphaModFix/>
            </a:blip>
            <a:stretch>
              <a:fillRect/>
            </a:stretch>
          </p:blipFill>
          <p:spPr>
            <a:xfrm>
              <a:off x="5666075" y="1738425"/>
              <a:ext cx="115300" cy="115300"/>
            </a:xfrm>
            <a:prstGeom prst="rect">
              <a:avLst/>
            </a:prstGeom>
            <a:noFill/>
            <a:ln>
              <a:noFill/>
            </a:ln>
          </p:spPr>
        </p:pic>
        <p:pic>
          <p:nvPicPr>
            <p:cNvPr id="493" name="Google Shape;493;p30"/>
            <p:cNvPicPr preferRelativeResize="0"/>
            <p:nvPr/>
          </p:nvPicPr>
          <p:blipFill rotWithShape="1">
            <a:blip r:embed="rId10">
              <a:alphaModFix/>
            </a:blip>
            <a:srcRect l="23478" t="21191" r="26320" b="49131"/>
            <a:stretch/>
          </p:blipFill>
          <p:spPr>
            <a:xfrm>
              <a:off x="4572000" y="1054000"/>
              <a:ext cx="951901" cy="1000397"/>
            </a:xfrm>
            <a:prstGeom prst="rect">
              <a:avLst/>
            </a:prstGeom>
            <a:noFill/>
            <a:ln>
              <a:noFill/>
            </a:ln>
          </p:spPr>
        </p:pic>
      </p:grpSp>
      <p:grpSp>
        <p:nvGrpSpPr>
          <p:cNvPr id="494" name="Google Shape;494;p30"/>
          <p:cNvGrpSpPr/>
          <p:nvPr/>
        </p:nvGrpSpPr>
        <p:grpSpPr>
          <a:xfrm>
            <a:off x="6116036" y="2617191"/>
            <a:ext cx="2486913" cy="806175"/>
            <a:chOff x="4572000" y="3444013"/>
            <a:chExt cx="3315000" cy="1074900"/>
          </a:xfrm>
        </p:grpSpPr>
        <p:sp>
          <p:nvSpPr>
            <p:cNvPr id="495" name="Google Shape;495;p30"/>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6" name="Google Shape;496;p30"/>
            <p:cNvSpPr txBox="1"/>
            <p:nvPr/>
          </p:nvSpPr>
          <p:spPr>
            <a:xfrm>
              <a:off x="5523900" y="359762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Thị Quý Nhân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quynhan.nguyen@mservice.com.vn</a:t>
              </a:r>
              <a:endParaRPr sz="900"/>
            </a:p>
          </p:txBody>
        </p:sp>
        <p:pic>
          <p:nvPicPr>
            <p:cNvPr id="497" name="Google Shape;497;p30"/>
            <p:cNvPicPr preferRelativeResize="0"/>
            <p:nvPr/>
          </p:nvPicPr>
          <p:blipFill rotWithShape="1">
            <a:blip r:embed="rId11">
              <a:alphaModFix/>
            </a:blip>
            <a:srcRect l="38245" t="22685" r="38756" b="41059"/>
            <a:stretch/>
          </p:blipFill>
          <p:spPr>
            <a:xfrm>
              <a:off x="4572000" y="3444025"/>
              <a:ext cx="951900" cy="1000380"/>
            </a:xfrm>
            <a:prstGeom prst="rect">
              <a:avLst/>
            </a:prstGeom>
            <a:noFill/>
            <a:ln>
              <a:noFill/>
            </a:ln>
          </p:spPr>
        </p:pic>
        <p:pic>
          <p:nvPicPr>
            <p:cNvPr id="498" name="Google Shape;498;p30"/>
            <p:cNvPicPr preferRelativeResize="0"/>
            <p:nvPr/>
          </p:nvPicPr>
          <p:blipFill>
            <a:blip r:embed="rId4">
              <a:alphaModFix/>
            </a:blip>
            <a:stretch>
              <a:fillRect/>
            </a:stretch>
          </p:blipFill>
          <p:spPr>
            <a:xfrm>
              <a:off x="5666075" y="4102388"/>
              <a:ext cx="115300" cy="115300"/>
            </a:xfrm>
            <a:prstGeom prst="rect">
              <a:avLst/>
            </a:prstGeom>
            <a:noFill/>
            <a:ln>
              <a:noFill/>
            </a:ln>
          </p:spPr>
        </p:pic>
      </p:grpSp>
      <p:grpSp>
        <p:nvGrpSpPr>
          <p:cNvPr id="499" name="Google Shape;499;p30"/>
          <p:cNvGrpSpPr/>
          <p:nvPr/>
        </p:nvGrpSpPr>
        <p:grpSpPr>
          <a:xfrm>
            <a:off x="3328571" y="2617191"/>
            <a:ext cx="2486913" cy="806175"/>
            <a:chOff x="598800" y="1091250"/>
            <a:chExt cx="3315000" cy="1074900"/>
          </a:xfrm>
        </p:grpSpPr>
        <p:sp>
          <p:nvSpPr>
            <p:cNvPr id="500" name="Google Shape;500;p30"/>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1" name="Google Shape;501;p30"/>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Quỳnh Trang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Customer Insight Team Leader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trang.nguyen6@mservice.com.vn</a:t>
              </a:r>
              <a:endParaRPr sz="900"/>
            </a:p>
          </p:txBody>
        </p:sp>
        <p:pic>
          <p:nvPicPr>
            <p:cNvPr id="502" name="Google Shape;502;p30"/>
            <p:cNvPicPr preferRelativeResize="0"/>
            <p:nvPr/>
          </p:nvPicPr>
          <p:blipFill>
            <a:blip r:embed="rId4">
              <a:alphaModFix/>
            </a:blip>
            <a:stretch>
              <a:fillRect/>
            </a:stretch>
          </p:blipFill>
          <p:spPr>
            <a:xfrm>
              <a:off x="1705950" y="1738425"/>
              <a:ext cx="115300" cy="115300"/>
            </a:xfrm>
            <a:prstGeom prst="rect">
              <a:avLst/>
            </a:prstGeom>
            <a:noFill/>
            <a:ln>
              <a:noFill/>
            </a:ln>
          </p:spPr>
        </p:pic>
        <p:pic>
          <p:nvPicPr>
            <p:cNvPr id="503" name="Google Shape;503;p30"/>
            <p:cNvPicPr preferRelativeResize="0"/>
            <p:nvPr/>
          </p:nvPicPr>
          <p:blipFill rotWithShape="1">
            <a:blip r:embed="rId12">
              <a:alphaModFix/>
            </a:blip>
            <a:srcRect l="37307" t="17313" r="38016" b="43787"/>
            <a:stretch/>
          </p:blipFill>
          <p:spPr>
            <a:xfrm>
              <a:off x="598800" y="1091250"/>
              <a:ext cx="951900" cy="1000380"/>
            </a:xfrm>
            <a:prstGeom prst="rect">
              <a:avLst/>
            </a:prstGeom>
            <a:noFill/>
            <a:ln>
              <a:noFill/>
            </a:ln>
          </p:spPr>
        </p:pic>
      </p:grpSp>
      <p:grpSp>
        <p:nvGrpSpPr>
          <p:cNvPr id="504" name="Google Shape;504;p30"/>
          <p:cNvGrpSpPr/>
          <p:nvPr/>
        </p:nvGrpSpPr>
        <p:grpSpPr>
          <a:xfrm>
            <a:off x="541155" y="3489666"/>
            <a:ext cx="2486913" cy="806175"/>
            <a:chOff x="598800" y="2267638"/>
            <a:chExt cx="3315000" cy="1074900"/>
          </a:xfrm>
        </p:grpSpPr>
        <p:sp>
          <p:nvSpPr>
            <p:cNvPr id="505" name="Google Shape;505;p30"/>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Mang Anh Cường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cuong.mang@mservice.com.vn</a:t>
              </a:r>
              <a:endParaRPr sz="900"/>
            </a:p>
          </p:txBody>
        </p:sp>
        <p:sp>
          <p:nvSpPr>
            <p:cNvPr id="506" name="Google Shape;506;p30"/>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07" name="Google Shape;507;p30"/>
            <p:cNvPicPr preferRelativeResize="0"/>
            <p:nvPr/>
          </p:nvPicPr>
          <p:blipFill rotWithShape="1">
            <a:blip r:embed="rId13">
              <a:alphaModFix/>
            </a:blip>
            <a:srcRect l="37905" t="18505" r="37820" b="43228"/>
            <a:stretch/>
          </p:blipFill>
          <p:spPr>
            <a:xfrm>
              <a:off x="598800" y="2267650"/>
              <a:ext cx="951900" cy="1000380"/>
            </a:xfrm>
            <a:prstGeom prst="rect">
              <a:avLst/>
            </a:prstGeom>
            <a:noFill/>
            <a:ln>
              <a:noFill/>
            </a:ln>
          </p:spPr>
        </p:pic>
        <p:pic>
          <p:nvPicPr>
            <p:cNvPr id="508" name="Google Shape;508;p30"/>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509" name="Google Shape;509;p30"/>
          <p:cNvGrpSpPr/>
          <p:nvPr/>
        </p:nvGrpSpPr>
        <p:grpSpPr>
          <a:xfrm>
            <a:off x="3328590" y="3489675"/>
            <a:ext cx="2486913" cy="806175"/>
            <a:chOff x="598800" y="2267638"/>
            <a:chExt cx="3315000" cy="1074900"/>
          </a:xfrm>
        </p:grpSpPr>
        <p:sp>
          <p:nvSpPr>
            <p:cNvPr id="510" name="Google Shape;510;p30"/>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Hàn Khánh Phương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phuong.han@mservice.com.vn</a:t>
              </a:r>
              <a:endParaRPr sz="900"/>
            </a:p>
          </p:txBody>
        </p:sp>
        <p:sp>
          <p:nvSpPr>
            <p:cNvPr id="511" name="Google Shape;511;p30"/>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12" name="Google Shape;512;p30"/>
            <p:cNvPicPr preferRelativeResize="0"/>
            <p:nvPr/>
          </p:nvPicPr>
          <p:blipFill rotWithShape="1">
            <a:blip r:embed="rId14">
              <a:alphaModFix/>
            </a:blip>
            <a:srcRect l="39509" t="17073" r="19018" b="24814"/>
            <a:stretch/>
          </p:blipFill>
          <p:spPr>
            <a:xfrm>
              <a:off x="598800" y="2267650"/>
              <a:ext cx="951901" cy="1000375"/>
            </a:xfrm>
            <a:prstGeom prst="rect">
              <a:avLst/>
            </a:prstGeom>
            <a:noFill/>
            <a:ln>
              <a:noFill/>
            </a:ln>
          </p:spPr>
        </p:pic>
        <p:pic>
          <p:nvPicPr>
            <p:cNvPr id="513" name="Google Shape;513;p30"/>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514" name="Google Shape;514;p30"/>
          <p:cNvGrpSpPr/>
          <p:nvPr/>
        </p:nvGrpSpPr>
        <p:grpSpPr>
          <a:xfrm>
            <a:off x="6116074" y="3489675"/>
            <a:ext cx="2486913" cy="806175"/>
            <a:chOff x="4572000" y="3444013"/>
            <a:chExt cx="3315000" cy="1074900"/>
          </a:xfrm>
        </p:grpSpPr>
        <p:sp>
          <p:nvSpPr>
            <p:cNvPr id="515" name="Google Shape;515;p30"/>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516" name="Google Shape;516;p30"/>
            <p:cNvPicPr preferRelativeResize="0"/>
            <p:nvPr/>
          </p:nvPicPr>
          <p:blipFill rotWithShape="1">
            <a:blip r:embed="rId15">
              <a:alphaModFix/>
            </a:blip>
            <a:srcRect l="15994" t="17205" r="51926" b="28705"/>
            <a:stretch/>
          </p:blipFill>
          <p:spPr>
            <a:xfrm>
              <a:off x="4572000" y="3444025"/>
              <a:ext cx="951900" cy="1000374"/>
            </a:xfrm>
            <a:prstGeom prst="rect">
              <a:avLst/>
            </a:prstGeom>
            <a:noFill/>
            <a:ln>
              <a:noFill/>
            </a:ln>
          </p:spPr>
        </p:pic>
        <p:sp>
          <p:nvSpPr>
            <p:cNvPr id="517" name="Google Shape;517;p30"/>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Thị Thùy Linh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China Market Research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linh.bui1@mservice.com.vn</a:t>
              </a:r>
              <a:endParaRPr sz="900"/>
            </a:p>
          </p:txBody>
        </p:sp>
        <p:pic>
          <p:nvPicPr>
            <p:cNvPr id="518" name="Google Shape;518;p30"/>
            <p:cNvPicPr preferRelativeResize="0"/>
            <p:nvPr/>
          </p:nvPicPr>
          <p:blipFill>
            <a:blip r:embed="rId4">
              <a:alphaModFix/>
            </a:blip>
            <a:stretch>
              <a:fillRect/>
            </a:stretch>
          </p:blipFill>
          <p:spPr>
            <a:xfrm>
              <a:off x="5666075" y="4102388"/>
              <a:ext cx="115300" cy="11530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6 1">
  <p:cSld name="CUSTOM_3_1">
    <p:spTree>
      <p:nvGrpSpPr>
        <p:cNvPr id="1" name="Shape 38"/>
        <p:cNvGrpSpPr/>
        <p:nvPr/>
      </p:nvGrpSpPr>
      <p:grpSpPr>
        <a:xfrm>
          <a:off x="0" y="0"/>
          <a:ext cx="0" cy="0"/>
          <a:chOff x="0" y="0"/>
          <a:chExt cx="0" cy="0"/>
        </a:xfrm>
      </p:grpSpPr>
      <p:sp>
        <p:nvSpPr>
          <p:cNvPr id="39" name="Google Shape;39;p4"/>
          <p:cNvSpPr txBox="1">
            <a:spLocks noGrp="1"/>
          </p:cNvSpPr>
          <p:nvPr>
            <p:ph type="title"/>
          </p:nvPr>
        </p:nvSpPr>
        <p:spPr>
          <a:xfrm>
            <a:off x="3133234" y="904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0" name="Google Shape;40;p4"/>
          <p:cNvSpPr txBox="1">
            <a:spLocks noGrp="1"/>
          </p:cNvSpPr>
          <p:nvPr>
            <p:ph type="title" idx="2"/>
          </p:nvPr>
        </p:nvSpPr>
        <p:spPr>
          <a:xfrm>
            <a:off x="3133234" y="1476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1" name="Google Shape;41;p4"/>
          <p:cNvSpPr txBox="1">
            <a:spLocks noGrp="1"/>
          </p:cNvSpPr>
          <p:nvPr>
            <p:ph type="title" idx="3"/>
          </p:nvPr>
        </p:nvSpPr>
        <p:spPr>
          <a:xfrm>
            <a:off x="3133234" y="2047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2" name="Google Shape;42;p4"/>
          <p:cNvSpPr txBox="1">
            <a:spLocks noGrp="1"/>
          </p:cNvSpPr>
          <p:nvPr>
            <p:ph type="title" idx="4"/>
          </p:nvPr>
        </p:nvSpPr>
        <p:spPr>
          <a:xfrm>
            <a:off x="3133234" y="2619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3" name="Google Shape;43;p4"/>
          <p:cNvSpPr txBox="1">
            <a:spLocks noGrp="1"/>
          </p:cNvSpPr>
          <p:nvPr>
            <p:ph type="title" idx="5"/>
          </p:nvPr>
        </p:nvSpPr>
        <p:spPr>
          <a:xfrm>
            <a:off x="3133234" y="31908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4" name="Google Shape;44;p4"/>
          <p:cNvSpPr txBox="1">
            <a:spLocks noGrp="1"/>
          </p:cNvSpPr>
          <p:nvPr>
            <p:ph type="title" idx="6"/>
          </p:nvPr>
        </p:nvSpPr>
        <p:spPr>
          <a:xfrm>
            <a:off x="3133234" y="3762338"/>
            <a:ext cx="526500" cy="476400"/>
          </a:xfrm>
          <a:prstGeom prst="rect">
            <a:avLst/>
          </a:prstGeom>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5" name="Google Shape;45;p4"/>
          <p:cNvSpPr txBox="1">
            <a:spLocks noGrp="1"/>
          </p:cNvSpPr>
          <p:nvPr>
            <p:ph type="title" idx="7"/>
          </p:nvPr>
        </p:nvSpPr>
        <p:spPr>
          <a:xfrm>
            <a:off x="3819168" y="9048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46" name="Google Shape;46;p4"/>
          <p:cNvSpPr txBox="1">
            <a:spLocks noGrp="1"/>
          </p:cNvSpPr>
          <p:nvPr>
            <p:ph type="title" idx="8"/>
          </p:nvPr>
        </p:nvSpPr>
        <p:spPr>
          <a:xfrm>
            <a:off x="3819168" y="14763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47" name="Google Shape;47;p4"/>
          <p:cNvSpPr txBox="1">
            <a:spLocks noGrp="1"/>
          </p:cNvSpPr>
          <p:nvPr>
            <p:ph type="title" idx="9"/>
          </p:nvPr>
        </p:nvSpPr>
        <p:spPr>
          <a:xfrm>
            <a:off x="3819168" y="20478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48" name="Google Shape;48;p4"/>
          <p:cNvSpPr txBox="1">
            <a:spLocks noGrp="1"/>
          </p:cNvSpPr>
          <p:nvPr>
            <p:ph type="title" idx="13"/>
          </p:nvPr>
        </p:nvSpPr>
        <p:spPr>
          <a:xfrm>
            <a:off x="3819168" y="26193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49" name="Google Shape;49;p4"/>
          <p:cNvSpPr txBox="1">
            <a:spLocks noGrp="1"/>
          </p:cNvSpPr>
          <p:nvPr>
            <p:ph type="title" idx="14"/>
          </p:nvPr>
        </p:nvSpPr>
        <p:spPr>
          <a:xfrm>
            <a:off x="3819168" y="31908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0" name="Google Shape;50;p4"/>
          <p:cNvSpPr txBox="1">
            <a:spLocks noGrp="1"/>
          </p:cNvSpPr>
          <p:nvPr>
            <p:ph type="title" idx="15"/>
          </p:nvPr>
        </p:nvSpPr>
        <p:spPr>
          <a:xfrm>
            <a:off x="3819168" y="3762338"/>
            <a:ext cx="4923300" cy="476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rgbClr val="000000"/>
              </a:buClr>
              <a:buSzPts val="1800"/>
              <a:buNone/>
              <a:defRPr sz="1800">
                <a:solidFill>
                  <a:srgbClr val="000000"/>
                </a:solidFill>
              </a:defRPr>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1" name="Google Shape;51;p4"/>
          <p:cNvSpPr txBox="1"/>
          <p:nvPr/>
        </p:nvSpPr>
        <p:spPr>
          <a:xfrm flipH="1">
            <a:off x="674836" y="1952663"/>
            <a:ext cx="1890600" cy="541500"/>
          </a:xfrm>
          <a:prstGeom prst="rect">
            <a:avLst/>
          </a:prstGeom>
          <a:noFill/>
          <a:ln>
            <a:noFill/>
          </a:ln>
        </p:spPr>
        <p:txBody>
          <a:bodyPr spcFirstLastPara="1" wrap="square" lIns="68575" tIns="68575" rIns="68575" bIns="68575" anchor="b" anchorCtr="0">
            <a:noAutofit/>
          </a:bodyPr>
          <a:lstStyle/>
          <a:p>
            <a:pPr marL="0" marR="0" lvl="0" indent="0" algn="ctr" rtl="0">
              <a:lnSpc>
                <a:spcPct val="100000"/>
              </a:lnSpc>
              <a:spcBef>
                <a:spcPts val="0"/>
              </a:spcBef>
              <a:spcAft>
                <a:spcPts val="0"/>
              </a:spcAft>
              <a:buClr>
                <a:schemeClr val="accent3"/>
              </a:buClr>
              <a:buSzPts val="2700"/>
              <a:buNone/>
            </a:pPr>
            <a:r>
              <a:rPr lang="en" sz="2700" b="1">
                <a:solidFill>
                  <a:schemeClr val="accent3"/>
                </a:solidFill>
              </a:rPr>
              <a:t>OUTLINE</a:t>
            </a:r>
            <a:endParaRPr sz="2700" b="1">
              <a:solidFill>
                <a:schemeClr val="accent3"/>
              </a:solidFill>
            </a:endParaRPr>
          </a:p>
        </p:txBody>
      </p:sp>
      <p:cxnSp>
        <p:nvCxnSpPr>
          <p:cNvPr id="52" name="Google Shape;52;p4"/>
          <p:cNvCxnSpPr/>
          <p:nvPr/>
        </p:nvCxnSpPr>
        <p:spPr>
          <a:xfrm rot="10800000" flipH="1">
            <a:off x="802570" y="2491838"/>
            <a:ext cx="1635300" cy="750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con 1 1 2">
  <p:cSld name="TITLE_ONLY_1_1_1_1_2">
    <p:spTree>
      <p:nvGrpSpPr>
        <p:cNvPr id="1" name="Shape 519"/>
        <p:cNvGrpSpPr/>
        <p:nvPr/>
      </p:nvGrpSpPr>
      <p:grpSpPr>
        <a:xfrm>
          <a:off x="0" y="0"/>
          <a:ext cx="0" cy="0"/>
          <a:chOff x="0" y="0"/>
          <a:chExt cx="0" cy="0"/>
        </a:xfrm>
      </p:grpSpPr>
      <p:sp>
        <p:nvSpPr>
          <p:cNvPr id="520" name="Google Shape;520;p31"/>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Profile</a:t>
            </a:r>
            <a:endParaRPr sz="2300">
              <a:solidFill>
                <a:schemeClr val="accent3"/>
              </a:solidFill>
            </a:endParaRPr>
          </a:p>
        </p:txBody>
      </p:sp>
      <p:pic>
        <p:nvPicPr>
          <p:cNvPr id="521" name="Google Shape;521;p31"/>
          <p:cNvPicPr preferRelativeResize="0"/>
          <p:nvPr/>
        </p:nvPicPr>
        <p:blipFill>
          <a:blip r:embed="rId2">
            <a:alphaModFix/>
          </a:blip>
          <a:stretch>
            <a:fillRect/>
          </a:stretch>
        </p:blipFill>
        <p:spPr>
          <a:xfrm>
            <a:off x="7834247" y="675094"/>
            <a:ext cx="544557" cy="307338"/>
          </a:xfrm>
          <a:prstGeom prst="rect">
            <a:avLst/>
          </a:prstGeom>
          <a:noFill/>
          <a:ln>
            <a:noFill/>
          </a:ln>
        </p:spPr>
      </p:pic>
      <p:sp>
        <p:nvSpPr>
          <p:cNvPr id="522" name="Google Shape;522;p31"/>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3" name="Google Shape;523;p31"/>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4" name="Google Shape;524;p31"/>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5" name="Google Shape;525;p31"/>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grpSp>
        <p:nvGrpSpPr>
          <p:cNvPr id="526" name="Google Shape;526;p31"/>
          <p:cNvGrpSpPr/>
          <p:nvPr/>
        </p:nvGrpSpPr>
        <p:grpSpPr>
          <a:xfrm>
            <a:off x="509996" y="2602041"/>
            <a:ext cx="2486913" cy="806175"/>
            <a:chOff x="4572000" y="2267638"/>
            <a:chExt cx="3315000" cy="1074900"/>
          </a:xfrm>
        </p:grpSpPr>
        <p:sp>
          <p:nvSpPr>
            <p:cNvPr id="527" name="Google Shape;527;p31"/>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8" name="Google Shape;528;p31"/>
            <p:cNvSpPr txBox="1"/>
            <p:nvPr/>
          </p:nvSpPr>
          <p:spPr>
            <a:xfrm>
              <a:off x="5523900" y="24212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Thị Ngọc Thùy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China Market Research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thuy.tran5@mservice.com.vn</a:t>
              </a:r>
              <a:endParaRPr sz="900"/>
            </a:p>
          </p:txBody>
        </p:sp>
        <p:pic>
          <p:nvPicPr>
            <p:cNvPr id="529" name="Google Shape;529;p31"/>
            <p:cNvPicPr preferRelativeResize="0"/>
            <p:nvPr/>
          </p:nvPicPr>
          <p:blipFill rotWithShape="1">
            <a:blip r:embed="rId3">
              <a:alphaModFix/>
            </a:blip>
            <a:srcRect l="17748" t="32358" r="21594" b="19831"/>
            <a:stretch/>
          </p:blipFill>
          <p:spPr>
            <a:xfrm>
              <a:off x="4572000" y="2267638"/>
              <a:ext cx="951900" cy="1000376"/>
            </a:xfrm>
            <a:prstGeom prst="rect">
              <a:avLst/>
            </a:prstGeom>
            <a:noFill/>
            <a:ln>
              <a:noFill/>
            </a:ln>
          </p:spPr>
        </p:pic>
        <p:pic>
          <p:nvPicPr>
            <p:cNvPr id="530" name="Google Shape;530;p31"/>
            <p:cNvPicPr preferRelativeResize="0"/>
            <p:nvPr/>
          </p:nvPicPr>
          <p:blipFill>
            <a:blip r:embed="rId4">
              <a:alphaModFix/>
            </a:blip>
            <a:stretch>
              <a:fillRect/>
            </a:stretch>
          </p:blipFill>
          <p:spPr>
            <a:xfrm>
              <a:off x="5666075" y="2920413"/>
              <a:ext cx="115300" cy="115300"/>
            </a:xfrm>
            <a:prstGeom prst="rect">
              <a:avLst/>
            </a:prstGeom>
            <a:noFill/>
            <a:ln>
              <a:noFill/>
            </a:ln>
          </p:spPr>
        </p:pic>
      </p:grpSp>
      <p:grpSp>
        <p:nvGrpSpPr>
          <p:cNvPr id="531" name="Google Shape;531;p31"/>
          <p:cNvGrpSpPr/>
          <p:nvPr/>
        </p:nvGrpSpPr>
        <p:grpSpPr>
          <a:xfrm>
            <a:off x="3236748" y="1725478"/>
            <a:ext cx="2486913" cy="825778"/>
            <a:chOff x="598800" y="3417875"/>
            <a:chExt cx="3315000" cy="1101038"/>
          </a:xfrm>
        </p:grpSpPr>
        <p:sp>
          <p:nvSpPr>
            <p:cNvPr id="532" name="Google Shape;532;p31"/>
            <p:cNvSpPr txBox="1"/>
            <p:nvPr/>
          </p:nvSpPr>
          <p:spPr>
            <a:xfrm>
              <a:off x="1550700" y="359762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Minh Ngọc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Customer Insight Team Leader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ngoc.pham@mservice.com.vn</a:t>
              </a:r>
              <a:endParaRPr sz="900"/>
            </a:p>
          </p:txBody>
        </p:sp>
        <p:sp>
          <p:nvSpPr>
            <p:cNvPr id="533" name="Google Shape;533;p31"/>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34" name="Google Shape;534;p31"/>
            <p:cNvPicPr preferRelativeResize="0"/>
            <p:nvPr/>
          </p:nvPicPr>
          <p:blipFill rotWithShape="1">
            <a:blip r:embed="rId5">
              <a:alphaModFix/>
            </a:blip>
            <a:srcRect l="37807" t="21939" r="39605" b="41525"/>
            <a:stretch/>
          </p:blipFill>
          <p:spPr>
            <a:xfrm>
              <a:off x="598800" y="3417875"/>
              <a:ext cx="951900" cy="1026530"/>
            </a:xfrm>
            <a:prstGeom prst="rect">
              <a:avLst/>
            </a:prstGeom>
            <a:noFill/>
            <a:ln>
              <a:noFill/>
            </a:ln>
          </p:spPr>
        </p:pic>
        <p:pic>
          <p:nvPicPr>
            <p:cNvPr id="535" name="Google Shape;535;p31"/>
            <p:cNvPicPr preferRelativeResize="0"/>
            <p:nvPr/>
          </p:nvPicPr>
          <p:blipFill>
            <a:blip r:embed="rId4">
              <a:alphaModFix/>
            </a:blip>
            <a:stretch>
              <a:fillRect/>
            </a:stretch>
          </p:blipFill>
          <p:spPr>
            <a:xfrm>
              <a:off x="1705950" y="4102388"/>
              <a:ext cx="115300" cy="115300"/>
            </a:xfrm>
            <a:prstGeom prst="rect">
              <a:avLst/>
            </a:prstGeom>
            <a:noFill/>
            <a:ln>
              <a:noFill/>
            </a:ln>
          </p:spPr>
        </p:pic>
      </p:grpSp>
      <p:grpSp>
        <p:nvGrpSpPr>
          <p:cNvPr id="536" name="Google Shape;536;p31"/>
          <p:cNvGrpSpPr/>
          <p:nvPr/>
        </p:nvGrpSpPr>
        <p:grpSpPr>
          <a:xfrm>
            <a:off x="5969879" y="1735266"/>
            <a:ext cx="2486913" cy="806184"/>
            <a:chOff x="598800" y="2267625"/>
            <a:chExt cx="3315000" cy="1074913"/>
          </a:xfrm>
        </p:grpSpPr>
        <p:sp>
          <p:nvSpPr>
            <p:cNvPr id="537" name="Google Shape;537;p31"/>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Thị Thu Ngân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IBS Research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ngan.le2@mservice.com.vn</a:t>
              </a:r>
              <a:endParaRPr sz="900"/>
            </a:p>
          </p:txBody>
        </p:sp>
        <p:sp>
          <p:nvSpPr>
            <p:cNvPr id="538" name="Google Shape;538;p31"/>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39" name="Google Shape;539;p31"/>
            <p:cNvPicPr preferRelativeResize="0"/>
            <p:nvPr/>
          </p:nvPicPr>
          <p:blipFill rotWithShape="1">
            <a:blip r:embed="rId6">
              <a:alphaModFix/>
            </a:blip>
            <a:srcRect l="37937" t="21495" r="39972" b="43683"/>
            <a:stretch/>
          </p:blipFill>
          <p:spPr>
            <a:xfrm>
              <a:off x="598800" y="2267625"/>
              <a:ext cx="951900" cy="1000380"/>
            </a:xfrm>
            <a:prstGeom prst="rect">
              <a:avLst/>
            </a:prstGeom>
            <a:noFill/>
            <a:ln>
              <a:noFill/>
            </a:ln>
          </p:spPr>
        </p:pic>
        <p:pic>
          <p:nvPicPr>
            <p:cNvPr id="540" name="Google Shape;540;p31"/>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541" name="Google Shape;541;p31"/>
          <p:cNvGrpSpPr/>
          <p:nvPr/>
        </p:nvGrpSpPr>
        <p:grpSpPr>
          <a:xfrm>
            <a:off x="3236797" y="2602031"/>
            <a:ext cx="2486913" cy="806175"/>
            <a:chOff x="4572000" y="2250750"/>
            <a:chExt cx="3315000" cy="1074900"/>
          </a:xfrm>
        </p:grpSpPr>
        <p:sp>
          <p:nvSpPr>
            <p:cNvPr id="542" name="Google Shape;542;p31"/>
            <p:cNvSpPr/>
            <p:nvPr/>
          </p:nvSpPr>
          <p:spPr>
            <a:xfrm>
              <a:off x="4572000" y="22507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543" name="Google Shape;543;p31"/>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Bùi Dương Huy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huy.bui2@mservice.com.vn</a:t>
              </a:r>
              <a:endParaRPr sz="900">
                <a:solidFill>
                  <a:srgbClr val="000078"/>
                </a:solidFill>
              </a:endParaRPr>
            </a:p>
          </p:txBody>
        </p:sp>
        <p:pic>
          <p:nvPicPr>
            <p:cNvPr id="544" name="Google Shape;544;p31"/>
            <p:cNvPicPr preferRelativeResize="0"/>
            <p:nvPr/>
          </p:nvPicPr>
          <p:blipFill rotWithShape="1">
            <a:blip r:embed="rId7">
              <a:alphaModFix/>
            </a:blip>
            <a:srcRect l="7594" t="6359" r="15847" b="25553"/>
            <a:stretch/>
          </p:blipFill>
          <p:spPr>
            <a:xfrm>
              <a:off x="4572000" y="2250750"/>
              <a:ext cx="951900" cy="1000375"/>
            </a:xfrm>
            <a:prstGeom prst="rect">
              <a:avLst/>
            </a:prstGeom>
            <a:noFill/>
            <a:ln>
              <a:noFill/>
            </a:ln>
          </p:spPr>
        </p:pic>
        <p:pic>
          <p:nvPicPr>
            <p:cNvPr id="545" name="Google Shape;545;p31"/>
            <p:cNvPicPr preferRelativeResize="0"/>
            <p:nvPr/>
          </p:nvPicPr>
          <p:blipFill>
            <a:blip r:embed="rId4">
              <a:alphaModFix/>
            </a:blip>
            <a:stretch>
              <a:fillRect/>
            </a:stretch>
          </p:blipFill>
          <p:spPr>
            <a:xfrm>
              <a:off x="5666075" y="2920413"/>
              <a:ext cx="115300" cy="115300"/>
            </a:xfrm>
            <a:prstGeom prst="rect">
              <a:avLst/>
            </a:prstGeom>
            <a:noFill/>
            <a:ln>
              <a:noFill/>
            </a:ln>
          </p:spPr>
        </p:pic>
      </p:grpSp>
      <p:grpSp>
        <p:nvGrpSpPr>
          <p:cNvPr id="546" name="Google Shape;546;p31"/>
          <p:cNvGrpSpPr/>
          <p:nvPr/>
        </p:nvGrpSpPr>
        <p:grpSpPr>
          <a:xfrm>
            <a:off x="5969937" y="868500"/>
            <a:ext cx="2486913" cy="806175"/>
            <a:chOff x="4572000" y="3444013"/>
            <a:chExt cx="3315000" cy="1074900"/>
          </a:xfrm>
        </p:grpSpPr>
        <p:sp>
          <p:nvSpPr>
            <p:cNvPr id="547" name="Google Shape;547;p31"/>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48" name="Google Shape;548;p31"/>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Thị Thảo Nhi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nhi.nguyen3@mservice.com.vn</a:t>
              </a:r>
              <a:endParaRPr sz="900"/>
            </a:p>
          </p:txBody>
        </p:sp>
        <p:pic>
          <p:nvPicPr>
            <p:cNvPr id="549" name="Google Shape;549;p31"/>
            <p:cNvPicPr preferRelativeResize="0"/>
            <p:nvPr/>
          </p:nvPicPr>
          <p:blipFill rotWithShape="1">
            <a:blip r:embed="rId8">
              <a:alphaModFix/>
            </a:blip>
            <a:srcRect l="22791" t="49725" r="23175" b="18333"/>
            <a:stretch/>
          </p:blipFill>
          <p:spPr>
            <a:xfrm>
              <a:off x="4572000" y="3444050"/>
              <a:ext cx="951901" cy="1000378"/>
            </a:xfrm>
            <a:prstGeom prst="rect">
              <a:avLst/>
            </a:prstGeom>
            <a:noFill/>
            <a:ln>
              <a:noFill/>
            </a:ln>
          </p:spPr>
        </p:pic>
        <p:pic>
          <p:nvPicPr>
            <p:cNvPr id="550" name="Google Shape;550;p31"/>
            <p:cNvPicPr preferRelativeResize="0"/>
            <p:nvPr/>
          </p:nvPicPr>
          <p:blipFill>
            <a:blip r:embed="rId4">
              <a:alphaModFix/>
            </a:blip>
            <a:stretch>
              <a:fillRect/>
            </a:stretch>
          </p:blipFill>
          <p:spPr>
            <a:xfrm>
              <a:off x="5666075" y="4102388"/>
              <a:ext cx="115300" cy="115300"/>
            </a:xfrm>
            <a:prstGeom prst="rect">
              <a:avLst/>
            </a:prstGeom>
            <a:noFill/>
            <a:ln>
              <a:noFill/>
            </a:ln>
          </p:spPr>
        </p:pic>
      </p:grpSp>
      <p:grpSp>
        <p:nvGrpSpPr>
          <p:cNvPr id="551" name="Google Shape;551;p31"/>
          <p:cNvGrpSpPr/>
          <p:nvPr/>
        </p:nvGrpSpPr>
        <p:grpSpPr>
          <a:xfrm>
            <a:off x="503608" y="868509"/>
            <a:ext cx="2486913" cy="806175"/>
            <a:chOff x="598800" y="1091250"/>
            <a:chExt cx="3315000" cy="1074900"/>
          </a:xfrm>
        </p:grpSpPr>
        <p:sp>
          <p:nvSpPr>
            <p:cNvPr id="552" name="Google Shape;552;p31"/>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3" name="Google Shape;553;p31"/>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Đỗ Tú Anh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Assistant Research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anh.pham@mservice.com.vn</a:t>
              </a:r>
              <a:endParaRPr sz="900"/>
            </a:p>
          </p:txBody>
        </p:sp>
        <p:pic>
          <p:nvPicPr>
            <p:cNvPr id="554" name="Google Shape;554;p31"/>
            <p:cNvPicPr preferRelativeResize="0"/>
            <p:nvPr/>
          </p:nvPicPr>
          <p:blipFill>
            <a:blip r:embed="rId4">
              <a:alphaModFix/>
            </a:blip>
            <a:stretch>
              <a:fillRect/>
            </a:stretch>
          </p:blipFill>
          <p:spPr>
            <a:xfrm>
              <a:off x="1705950" y="1738425"/>
              <a:ext cx="115300" cy="115300"/>
            </a:xfrm>
            <a:prstGeom prst="rect">
              <a:avLst/>
            </a:prstGeom>
            <a:noFill/>
            <a:ln>
              <a:noFill/>
            </a:ln>
          </p:spPr>
        </p:pic>
        <p:pic>
          <p:nvPicPr>
            <p:cNvPr id="555" name="Google Shape;555;p31"/>
            <p:cNvPicPr preferRelativeResize="0"/>
            <p:nvPr/>
          </p:nvPicPr>
          <p:blipFill rotWithShape="1">
            <a:blip r:embed="rId9">
              <a:alphaModFix/>
            </a:blip>
            <a:srcRect l="23211" t="14921" r="19178" b="44739"/>
            <a:stretch/>
          </p:blipFill>
          <p:spPr>
            <a:xfrm>
              <a:off x="598800" y="1091250"/>
              <a:ext cx="951901" cy="1000376"/>
            </a:xfrm>
            <a:prstGeom prst="rect">
              <a:avLst/>
            </a:prstGeom>
            <a:noFill/>
            <a:ln>
              <a:noFill/>
            </a:ln>
          </p:spPr>
        </p:pic>
      </p:grpSp>
      <p:grpSp>
        <p:nvGrpSpPr>
          <p:cNvPr id="556" name="Google Shape;556;p31"/>
          <p:cNvGrpSpPr/>
          <p:nvPr/>
        </p:nvGrpSpPr>
        <p:grpSpPr>
          <a:xfrm>
            <a:off x="3236797" y="868519"/>
            <a:ext cx="2486913" cy="806175"/>
            <a:chOff x="4572000" y="1053988"/>
            <a:chExt cx="3315000" cy="1074900"/>
          </a:xfrm>
        </p:grpSpPr>
        <p:sp>
          <p:nvSpPr>
            <p:cNvPr id="557" name="Google Shape;557;p31"/>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58" name="Google Shape;558;p31"/>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Thị Kim Ngân (Ms.)</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ngan.tran2@mservice.com.vn</a:t>
              </a:r>
              <a:endParaRPr sz="900">
                <a:solidFill>
                  <a:srgbClr val="B0006E"/>
                </a:solidFill>
              </a:endParaRPr>
            </a:p>
          </p:txBody>
        </p:sp>
        <p:pic>
          <p:nvPicPr>
            <p:cNvPr id="559" name="Google Shape;559;p31"/>
            <p:cNvPicPr preferRelativeResize="0"/>
            <p:nvPr/>
          </p:nvPicPr>
          <p:blipFill>
            <a:blip r:embed="rId4">
              <a:alphaModFix/>
            </a:blip>
            <a:stretch>
              <a:fillRect/>
            </a:stretch>
          </p:blipFill>
          <p:spPr>
            <a:xfrm>
              <a:off x="5666075" y="1738425"/>
              <a:ext cx="115300" cy="115300"/>
            </a:xfrm>
            <a:prstGeom prst="rect">
              <a:avLst/>
            </a:prstGeom>
            <a:noFill/>
            <a:ln>
              <a:noFill/>
            </a:ln>
          </p:spPr>
        </p:pic>
        <p:pic>
          <p:nvPicPr>
            <p:cNvPr id="560" name="Google Shape;560;p31"/>
            <p:cNvPicPr preferRelativeResize="0"/>
            <p:nvPr/>
          </p:nvPicPr>
          <p:blipFill rotWithShape="1">
            <a:blip r:embed="rId10">
              <a:alphaModFix/>
            </a:blip>
            <a:srcRect l="30508" t="38701" r="26648" b="35971"/>
            <a:stretch/>
          </p:blipFill>
          <p:spPr>
            <a:xfrm>
              <a:off x="4572000" y="1054000"/>
              <a:ext cx="951901" cy="1000378"/>
            </a:xfrm>
            <a:prstGeom prst="rect">
              <a:avLst/>
            </a:prstGeom>
            <a:noFill/>
            <a:ln>
              <a:noFill/>
            </a:ln>
          </p:spPr>
        </p:pic>
      </p:grpSp>
      <p:grpSp>
        <p:nvGrpSpPr>
          <p:cNvPr id="561" name="Google Shape;561;p31"/>
          <p:cNvGrpSpPr/>
          <p:nvPr/>
        </p:nvGrpSpPr>
        <p:grpSpPr>
          <a:xfrm>
            <a:off x="503608" y="1735275"/>
            <a:ext cx="2486913" cy="806184"/>
            <a:chOff x="598800" y="2267625"/>
            <a:chExt cx="3315000" cy="1074913"/>
          </a:xfrm>
        </p:grpSpPr>
        <p:sp>
          <p:nvSpPr>
            <p:cNvPr id="562" name="Google Shape;562;p31"/>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Văn Tuấn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tuan.tran5@mservice.com.vn</a:t>
              </a:r>
              <a:endParaRPr sz="900"/>
            </a:p>
          </p:txBody>
        </p:sp>
        <p:sp>
          <p:nvSpPr>
            <p:cNvPr id="563" name="Google Shape;563;p31"/>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64" name="Google Shape;564;p31"/>
            <p:cNvPicPr preferRelativeResize="0"/>
            <p:nvPr/>
          </p:nvPicPr>
          <p:blipFill rotWithShape="1">
            <a:blip r:embed="rId11">
              <a:alphaModFix/>
            </a:blip>
            <a:srcRect l="37182" t="33131" r="36648" b="39364"/>
            <a:stretch/>
          </p:blipFill>
          <p:spPr>
            <a:xfrm>
              <a:off x="598800" y="2267625"/>
              <a:ext cx="951901" cy="1000401"/>
            </a:xfrm>
            <a:prstGeom prst="rect">
              <a:avLst/>
            </a:prstGeom>
            <a:noFill/>
            <a:ln>
              <a:noFill/>
            </a:ln>
          </p:spPr>
        </p:pic>
        <p:pic>
          <p:nvPicPr>
            <p:cNvPr id="565" name="Google Shape;565;p31"/>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566" name="Google Shape;566;p31"/>
          <p:cNvGrpSpPr/>
          <p:nvPr/>
        </p:nvGrpSpPr>
        <p:grpSpPr>
          <a:xfrm>
            <a:off x="5969937" y="2602031"/>
            <a:ext cx="2486913" cy="806175"/>
            <a:chOff x="4572000" y="2267638"/>
            <a:chExt cx="3315000" cy="1074900"/>
          </a:xfrm>
        </p:grpSpPr>
        <p:sp>
          <p:nvSpPr>
            <p:cNvPr id="567" name="Google Shape;567;p31"/>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8" name="Google Shape;568;p31"/>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Đinh Quốc Duy (Mr.)</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Research Operation Lead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duy.dinh1@mservice.com.vn</a:t>
              </a:r>
              <a:endParaRPr sz="900"/>
            </a:p>
          </p:txBody>
        </p:sp>
        <p:pic>
          <p:nvPicPr>
            <p:cNvPr id="569" name="Google Shape;569;p31"/>
            <p:cNvPicPr preferRelativeResize="0"/>
            <p:nvPr/>
          </p:nvPicPr>
          <p:blipFill rotWithShape="1">
            <a:blip r:embed="rId12">
              <a:alphaModFix/>
            </a:blip>
            <a:srcRect l="34622" t="13508" r="39714" b="46035"/>
            <a:stretch/>
          </p:blipFill>
          <p:spPr>
            <a:xfrm>
              <a:off x="4572000" y="2267650"/>
              <a:ext cx="951900" cy="1000380"/>
            </a:xfrm>
            <a:prstGeom prst="rect">
              <a:avLst/>
            </a:prstGeom>
            <a:noFill/>
            <a:ln>
              <a:noFill/>
            </a:ln>
          </p:spPr>
        </p:pic>
        <p:pic>
          <p:nvPicPr>
            <p:cNvPr id="570" name="Google Shape;570;p31"/>
            <p:cNvPicPr preferRelativeResize="0"/>
            <p:nvPr/>
          </p:nvPicPr>
          <p:blipFill>
            <a:blip r:embed="rId4">
              <a:alphaModFix/>
            </a:blip>
            <a:stretch>
              <a:fillRect/>
            </a:stretch>
          </p:blipFill>
          <p:spPr>
            <a:xfrm>
              <a:off x="5666075" y="2920413"/>
              <a:ext cx="115300" cy="115300"/>
            </a:xfrm>
            <a:prstGeom prst="rect">
              <a:avLst/>
            </a:prstGeom>
            <a:noFill/>
            <a:ln>
              <a:noFill/>
            </a:ln>
          </p:spPr>
        </p:pic>
      </p:grpSp>
      <p:grpSp>
        <p:nvGrpSpPr>
          <p:cNvPr id="571" name="Google Shape;571;p31"/>
          <p:cNvGrpSpPr/>
          <p:nvPr/>
        </p:nvGrpSpPr>
        <p:grpSpPr>
          <a:xfrm>
            <a:off x="503608" y="3468806"/>
            <a:ext cx="2486913" cy="806175"/>
            <a:chOff x="598800" y="2267638"/>
            <a:chExt cx="3315000" cy="1074900"/>
          </a:xfrm>
        </p:grpSpPr>
        <p:sp>
          <p:nvSpPr>
            <p:cNvPr id="572" name="Google Shape;572;p31"/>
            <p:cNvSpPr txBox="1"/>
            <p:nvPr/>
          </p:nvSpPr>
          <p:spPr>
            <a:xfrm>
              <a:off x="15507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Thị Tuyết Hồng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Research Operation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hong.le1@mservice.com.vn</a:t>
              </a:r>
              <a:endParaRPr sz="900"/>
            </a:p>
          </p:txBody>
        </p:sp>
        <p:sp>
          <p:nvSpPr>
            <p:cNvPr id="573" name="Google Shape;573;p31"/>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574" name="Google Shape;574;p31"/>
            <p:cNvPicPr preferRelativeResize="0"/>
            <p:nvPr/>
          </p:nvPicPr>
          <p:blipFill rotWithShape="1">
            <a:blip r:embed="rId13">
              <a:alphaModFix/>
            </a:blip>
            <a:srcRect l="24906" t="37523" r="29842" b="35679"/>
            <a:stretch/>
          </p:blipFill>
          <p:spPr>
            <a:xfrm>
              <a:off x="598800" y="2267650"/>
              <a:ext cx="951900" cy="1000374"/>
            </a:xfrm>
            <a:prstGeom prst="rect">
              <a:avLst/>
            </a:prstGeom>
            <a:noFill/>
            <a:ln>
              <a:noFill/>
            </a:ln>
          </p:spPr>
        </p:pic>
        <p:pic>
          <p:nvPicPr>
            <p:cNvPr id="575" name="Google Shape;575;p31"/>
            <p:cNvPicPr preferRelativeResize="0"/>
            <p:nvPr/>
          </p:nvPicPr>
          <p:blipFill>
            <a:blip r:embed="rId4">
              <a:alphaModFix/>
            </a:blip>
            <a:stretch>
              <a:fillRect/>
            </a:stretch>
          </p:blipFill>
          <p:spPr>
            <a:xfrm>
              <a:off x="1705950" y="2920413"/>
              <a:ext cx="115300" cy="115300"/>
            </a:xfrm>
            <a:prstGeom prst="rect">
              <a:avLst/>
            </a:prstGeom>
            <a:noFill/>
            <a:ln>
              <a:noFill/>
            </a:ln>
          </p:spPr>
        </p:pic>
      </p:grpSp>
      <p:grpSp>
        <p:nvGrpSpPr>
          <p:cNvPr id="576" name="Google Shape;576;p31"/>
          <p:cNvGrpSpPr/>
          <p:nvPr/>
        </p:nvGrpSpPr>
        <p:grpSpPr>
          <a:xfrm>
            <a:off x="3236748" y="3468806"/>
            <a:ext cx="2486913" cy="806175"/>
            <a:chOff x="598800" y="1091250"/>
            <a:chExt cx="3315000" cy="1074900"/>
          </a:xfrm>
        </p:grpSpPr>
        <p:sp>
          <p:nvSpPr>
            <p:cNvPr id="577" name="Google Shape;577;p31"/>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8" name="Google Shape;578;p31"/>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Văn Thị Bé Hoa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Internship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hoa.van@mservice.com.vn</a:t>
              </a:r>
              <a:endParaRPr sz="900"/>
            </a:p>
          </p:txBody>
        </p:sp>
        <p:pic>
          <p:nvPicPr>
            <p:cNvPr id="579" name="Google Shape;579;p31"/>
            <p:cNvPicPr preferRelativeResize="0"/>
            <p:nvPr/>
          </p:nvPicPr>
          <p:blipFill>
            <a:blip r:embed="rId4">
              <a:alphaModFix/>
            </a:blip>
            <a:stretch>
              <a:fillRect/>
            </a:stretch>
          </p:blipFill>
          <p:spPr>
            <a:xfrm>
              <a:off x="1705950" y="1738425"/>
              <a:ext cx="115300" cy="115300"/>
            </a:xfrm>
            <a:prstGeom prst="rect">
              <a:avLst/>
            </a:prstGeom>
            <a:noFill/>
            <a:ln>
              <a:noFill/>
            </a:ln>
          </p:spPr>
        </p:pic>
        <p:pic>
          <p:nvPicPr>
            <p:cNvPr id="580" name="Google Shape;580;p31"/>
            <p:cNvPicPr preferRelativeResize="0"/>
            <p:nvPr/>
          </p:nvPicPr>
          <p:blipFill rotWithShape="1">
            <a:blip r:embed="rId14">
              <a:alphaModFix/>
            </a:blip>
            <a:srcRect l="20702" t="26956" r="23524" b="14430"/>
            <a:stretch/>
          </p:blipFill>
          <p:spPr>
            <a:xfrm>
              <a:off x="598800" y="1091262"/>
              <a:ext cx="951900" cy="1000376"/>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con 1 1 1">
  <p:cSld name="TITLE_ONLY_1_1_1_1_1">
    <p:spTree>
      <p:nvGrpSpPr>
        <p:cNvPr id="1" name="Shape 581"/>
        <p:cNvGrpSpPr/>
        <p:nvPr/>
      </p:nvGrpSpPr>
      <p:grpSpPr>
        <a:xfrm>
          <a:off x="0" y="0"/>
          <a:ext cx="0" cy="0"/>
          <a:chOff x="0" y="0"/>
          <a:chExt cx="0" cy="0"/>
        </a:xfrm>
      </p:grpSpPr>
      <p:sp>
        <p:nvSpPr>
          <p:cNvPr id="582" name="Google Shape;582;p32"/>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Profile</a:t>
            </a:r>
            <a:endParaRPr sz="2300">
              <a:solidFill>
                <a:schemeClr val="accent3"/>
              </a:solidFill>
            </a:endParaRPr>
          </a:p>
        </p:txBody>
      </p:sp>
      <p:pic>
        <p:nvPicPr>
          <p:cNvPr id="583" name="Google Shape;583;p32"/>
          <p:cNvPicPr preferRelativeResize="0"/>
          <p:nvPr/>
        </p:nvPicPr>
        <p:blipFill>
          <a:blip r:embed="rId2">
            <a:alphaModFix/>
          </a:blip>
          <a:stretch>
            <a:fillRect/>
          </a:stretch>
        </p:blipFill>
        <p:spPr>
          <a:xfrm>
            <a:off x="7834247" y="675094"/>
            <a:ext cx="544557" cy="307338"/>
          </a:xfrm>
          <a:prstGeom prst="rect">
            <a:avLst/>
          </a:prstGeom>
          <a:noFill/>
          <a:ln>
            <a:noFill/>
          </a:ln>
        </p:spPr>
      </p:pic>
      <p:sp>
        <p:nvSpPr>
          <p:cNvPr id="584" name="Google Shape;584;p32"/>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5" name="Google Shape;585;p32"/>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6" name="Google Shape;586;p32"/>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7" name="Google Shape;587;p32"/>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grpSp>
        <p:nvGrpSpPr>
          <p:cNvPr id="588" name="Google Shape;588;p32"/>
          <p:cNvGrpSpPr/>
          <p:nvPr/>
        </p:nvGrpSpPr>
        <p:grpSpPr>
          <a:xfrm>
            <a:off x="499314" y="1675931"/>
            <a:ext cx="2486913" cy="806175"/>
            <a:chOff x="598800" y="1091250"/>
            <a:chExt cx="3315000" cy="1074900"/>
          </a:xfrm>
        </p:grpSpPr>
        <p:sp>
          <p:nvSpPr>
            <p:cNvPr id="589" name="Google Shape;589;p32"/>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0" name="Google Shape;590;p32"/>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Phúc Hưng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hung.tran2@mservice.com.vn</a:t>
              </a:r>
              <a:endParaRPr sz="900"/>
            </a:p>
          </p:txBody>
        </p:sp>
        <p:pic>
          <p:nvPicPr>
            <p:cNvPr id="591" name="Google Shape;591;p32"/>
            <p:cNvPicPr preferRelativeResize="0"/>
            <p:nvPr/>
          </p:nvPicPr>
          <p:blipFill>
            <a:blip r:embed="rId3">
              <a:alphaModFix/>
            </a:blip>
            <a:stretch>
              <a:fillRect/>
            </a:stretch>
          </p:blipFill>
          <p:spPr>
            <a:xfrm>
              <a:off x="1705950" y="1738425"/>
              <a:ext cx="115300" cy="115300"/>
            </a:xfrm>
            <a:prstGeom prst="rect">
              <a:avLst/>
            </a:prstGeom>
            <a:noFill/>
            <a:ln>
              <a:noFill/>
            </a:ln>
          </p:spPr>
        </p:pic>
        <p:pic>
          <p:nvPicPr>
            <p:cNvPr id="592" name="Google Shape;592;p32"/>
            <p:cNvPicPr preferRelativeResize="0"/>
            <p:nvPr/>
          </p:nvPicPr>
          <p:blipFill rotWithShape="1">
            <a:blip r:embed="rId4">
              <a:alphaModFix/>
            </a:blip>
            <a:srcRect l="36707" t="12688" r="35828" b="44019"/>
            <a:stretch/>
          </p:blipFill>
          <p:spPr>
            <a:xfrm>
              <a:off x="598800" y="1091250"/>
              <a:ext cx="951900" cy="1000380"/>
            </a:xfrm>
            <a:prstGeom prst="rect">
              <a:avLst/>
            </a:prstGeom>
            <a:noFill/>
            <a:ln>
              <a:noFill/>
            </a:ln>
          </p:spPr>
        </p:pic>
      </p:grpSp>
      <p:grpSp>
        <p:nvGrpSpPr>
          <p:cNvPr id="593" name="Google Shape;593;p32"/>
          <p:cNvGrpSpPr/>
          <p:nvPr/>
        </p:nvGrpSpPr>
        <p:grpSpPr>
          <a:xfrm>
            <a:off x="499363" y="3402684"/>
            <a:ext cx="2486913" cy="806175"/>
            <a:chOff x="4572000" y="3444013"/>
            <a:chExt cx="3315000" cy="1074900"/>
          </a:xfrm>
        </p:grpSpPr>
        <p:sp>
          <p:nvSpPr>
            <p:cNvPr id="594" name="Google Shape;594;p32"/>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595" name="Google Shape;595;p32"/>
            <p:cNvPicPr preferRelativeResize="0"/>
            <p:nvPr/>
          </p:nvPicPr>
          <p:blipFill rotWithShape="1">
            <a:blip r:embed="rId5">
              <a:alphaModFix/>
            </a:blip>
            <a:srcRect l="36646" t="15074" r="35193" b="40536"/>
            <a:stretch/>
          </p:blipFill>
          <p:spPr>
            <a:xfrm>
              <a:off x="4572000" y="3444050"/>
              <a:ext cx="951900" cy="1000370"/>
            </a:xfrm>
            <a:prstGeom prst="rect">
              <a:avLst/>
            </a:prstGeom>
            <a:noFill/>
            <a:ln>
              <a:noFill/>
            </a:ln>
          </p:spPr>
        </p:pic>
        <p:sp>
          <p:nvSpPr>
            <p:cNvPr id="596" name="Google Shape;596;p32"/>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Mai Tuyết Hương (Ms.)</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Data Analyst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huong.tran1@mservice.com.vn</a:t>
              </a:r>
              <a:endParaRPr sz="900"/>
            </a:p>
          </p:txBody>
        </p:sp>
        <p:pic>
          <p:nvPicPr>
            <p:cNvPr id="597" name="Google Shape;597;p32"/>
            <p:cNvPicPr preferRelativeResize="0"/>
            <p:nvPr/>
          </p:nvPicPr>
          <p:blipFill>
            <a:blip r:embed="rId3">
              <a:alphaModFix/>
            </a:blip>
            <a:stretch>
              <a:fillRect/>
            </a:stretch>
          </p:blipFill>
          <p:spPr>
            <a:xfrm>
              <a:off x="5666075" y="4102388"/>
              <a:ext cx="115300" cy="115300"/>
            </a:xfrm>
            <a:prstGeom prst="rect">
              <a:avLst/>
            </a:prstGeom>
            <a:noFill/>
            <a:ln>
              <a:noFill/>
            </a:ln>
          </p:spPr>
        </p:pic>
      </p:grpSp>
      <p:grpSp>
        <p:nvGrpSpPr>
          <p:cNvPr id="598" name="Google Shape;598;p32"/>
          <p:cNvGrpSpPr/>
          <p:nvPr/>
        </p:nvGrpSpPr>
        <p:grpSpPr>
          <a:xfrm>
            <a:off x="3236748" y="1675922"/>
            <a:ext cx="2486913" cy="806175"/>
            <a:chOff x="598800" y="3444013"/>
            <a:chExt cx="3315000" cy="1074900"/>
          </a:xfrm>
        </p:grpSpPr>
        <p:sp>
          <p:nvSpPr>
            <p:cNvPr id="599" name="Google Shape;599;p32"/>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00" name="Google Shape;600;p32"/>
            <p:cNvSpPr txBox="1"/>
            <p:nvPr/>
          </p:nvSpPr>
          <p:spPr>
            <a:xfrm>
              <a:off x="15507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Võ Thiện Toàn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Senior Data Analyst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toan.vo@mservice.com.vn</a:t>
              </a:r>
              <a:endParaRPr sz="900"/>
            </a:p>
          </p:txBody>
        </p:sp>
        <p:pic>
          <p:nvPicPr>
            <p:cNvPr id="601" name="Google Shape;601;p32"/>
            <p:cNvPicPr preferRelativeResize="0"/>
            <p:nvPr/>
          </p:nvPicPr>
          <p:blipFill rotWithShape="1">
            <a:blip r:embed="rId6">
              <a:alphaModFix/>
            </a:blip>
            <a:srcRect l="16888" t="23244" r="22339" b="28858"/>
            <a:stretch/>
          </p:blipFill>
          <p:spPr>
            <a:xfrm>
              <a:off x="598800" y="3444050"/>
              <a:ext cx="951900" cy="1000400"/>
            </a:xfrm>
            <a:prstGeom prst="rect">
              <a:avLst/>
            </a:prstGeom>
            <a:noFill/>
            <a:ln>
              <a:noFill/>
            </a:ln>
          </p:spPr>
        </p:pic>
        <p:pic>
          <p:nvPicPr>
            <p:cNvPr id="602" name="Google Shape;602;p32"/>
            <p:cNvPicPr preferRelativeResize="0"/>
            <p:nvPr/>
          </p:nvPicPr>
          <p:blipFill>
            <a:blip r:embed="rId3">
              <a:alphaModFix/>
            </a:blip>
            <a:stretch>
              <a:fillRect/>
            </a:stretch>
          </p:blipFill>
          <p:spPr>
            <a:xfrm>
              <a:off x="1705950" y="4102388"/>
              <a:ext cx="115300" cy="115300"/>
            </a:xfrm>
            <a:prstGeom prst="rect">
              <a:avLst/>
            </a:prstGeom>
            <a:noFill/>
            <a:ln>
              <a:noFill/>
            </a:ln>
          </p:spPr>
        </p:pic>
      </p:grpSp>
      <p:grpSp>
        <p:nvGrpSpPr>
          <p:cNvPr id="603" name="Google Shape;603;p32"/>
          <p:cNvGrpSpPr/>
          <p:nvPr/>
        </p:nvGrpSpPr>
        <p:grpSpPr>
          <a:xfrm>
            <a:off x="3236748" y="2539313"/>
            <a:ext cx="2486913" cy="806175"/>
            <a:chOff x="598800" y="1091250"/>
            <a:chExt cx="3315000" cy="1074900"/>
          </a:xfrm>
        </p:grpSpPr>
        <p:sp>
          <p:nvSpPr>
            <p:cNvPr id="604" name="Google Shape;604;p32"/>
            <p:cNvSpPr/>
            <p:nvPr/>
          </p:nvSpPr>
          <p:spPr>
            <a:xfrm>
              <a:off x="598800" y="1091250"/>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5" name="Google Shape;605;p32"/>
            <p:cNvSpPr txBox="1"/>
            <p:nvPr/>
          </p:nvSpPr>
          <p:spPr>
            <a:xfrm>
              <a:off x="15507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Tạ Bích Châu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chau.tran1@mservice.com.vn</a:t>
              </a:r>
              <a:endParaRPr sz="900"/>
            </a:p>
          </p:txBody>
        </p:sp>
        <p:pic>
          <p:nvPicPr>
            <p:cNvPr id="606" name="Google Shape;606;p32"/>
            <p:cNvPicPr preferRelativeResize="0"/>
            <p:nvPr/>
          </p:nvPicPr>
          <p:blipFill>
            <a:blip r:embed="rId3">
              <a:alphaModFix/>
            </a:blip>
            <a:stretch>
              <a:fillRect/>
            </a:stretch>
          </p:blipFill>
          <p:spPr>
            <a:xfrm>
              <a:off x="1705950" y="1738425"/>
              <a:ext cx="115300" cy="115300"/>
            </a:xfrm>
            <a:prstGeom prst="rect">
              <a:avLst/>
            </a:prstGeom>
            <a:noFill/>
            <a:ln>
              <a:noFill/>
            </a:ln>
          </p:spPr>
        </p:pic>
        <p:pic>
          <p:nvPicPr>
            <p:cNvPr id="607" name="Google Shape;607;p32"/>
            <p:cNvPicPr preferRelativeResize="0"/>
            <p:nvPr/>
          </p:nvPicPr>
          <p:blipFill rotWithShape="1">
            <a:blip r:embed="rId7">
              <a:alphaModFix/>
            </a:blip>
            <a:srcRect l="26030" t="4534" r="16212" b="35250"/>
            <a:stretch/>
          </p:blipFill>
          <p:spPr>
            <a:xfrm>
              <a:off x="598800" y="1091263"/>
              <a:ext cx="951899" cy="1000377"/>
            </a:xfrm>
            <a:prstGeom prst="rect">
              <a:avLst/>
            </a:prstGeom>
            <a:noFill/>
            <a:ln>
              <a:noFill/>
            </a:ln>
          </p:spPr>
        </p:pic>
      </p:grpSp>
      <p:grpSp>
        <p:nvGrpSpPr>
          <p:cNvPr id="608" name="Google Shape;608;p32"/>
          <p:cNvGrpSpPr/>
          <p:nvPr/>
        </p:nvGrpSpPr>
        <p:grpSpPr>
          <a:xfrm>
            <a:off x="499305" y="812541"/>
            <a:ext cx="2557132" cy="806175"/>
            <a:chOff x="665563" y="1083388"/>
            <a:chExt cx="3408600" cy="1074900"/>
          </a:xfrm>
        </p:grpSpPr>
        <p:grpSp>
          <p:nvGrpSpPr>
            <p:cNvPr id="609" name="Google Shape;609;p32"/>
            <p:cNvGrpSpPr/>
            <p:nvPr/>
          </p:nvGrpSpPr>
          <p:grpSpPr>
            <a:xfrm>
              <a:off x="665563" y="1083388"/>
              <a:ext cx="3408600" cy="1074900"/>
              <a:chOff x="598800" y="3444013"/>
              <a:chExt cx="3408600" cy="1074900"/>
            </a:xfrm>
          </p:grpSpPr>
          <p:sp>
            <p:nvSpPr>
              <p:cNvPr id="610" name="Google Shape;610;p32"/>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611" name="Google Shape;611;p32"/>
              <p:cNvPicPr preferRelativeResize="0"/>
              <p:nvPr/>
            </p:nvPicPr>
            <p:blipFill rotWithShape="1">
              <a:blip r:embed="rId8">
                <a:alphaModFix/>
              </a:blip>
              <a:srcRect l="37009" t="16416" r="37141" b="42836"/>
              <a:stretch/>
            </p:blipFill>
            <p:spPr>
              <a:xfrm>
                <a:off x="598800" y="3444050"/>
                <a:ext cx="951900" cy="1000380"/>
              </a:xfrm>
              <a:prstGeom prst="rect">
                <a:avLst/>
              </a:prstGeom>
              <a:noFill/>
              <a:ln>
                <a:noFill/>
              </a:ln>
            </p:spPr>
          </p:pic>
          <p:sp>
            <p:nvSpPr>
              <p:cNvPr id="612" name="Google Shape;612;p32"/>
              <p:cNvSpPr txBox="1"/>
              <p:nvPr/>
            </p:nvSpPr>
            <p:spPr>
              <a:xfrm>
                <a:off x="1550700" y="3597625"/>
                <a:ext cx="24567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Võ Hoàng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Director of Research &amp; Data Application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hoang.le@mservice.com.vn</a:t>
                </a:r>
                <a:endParaRPr sz="900"/>
              </a:p>
            </p:txBody>
          </p:sp>
        </p:grpSp>
        <p:pic>
          <p:nvPicPr>
            <p:cNvPr id="613" name="Google Shape;613;p32"/>
            <p:cNvPicPr preferRelativeResize="0"/>
            <p:nvPr/>
          </p:nvPicPr>
          <p:blipFill>
            <a:blip r:embed="rId3">
              <a:alphaModFix/>
            </a:blip>
            <a:stretch>
              <a:fillRect/>
            </a:stretch>
          </p:blipFill>
          <p:spPr>
            <a:xfrm>
              <a:off x="1758875" y="1729050"/>
              <a:ext cx="115300" cy="115300"/>
            </a:xfrm>
            <a:prstGeom prst="rect">
              <a:avLst/>
            </a:prstGeom>
            <a:noFill/>
            <a:ln>
              <a:noFill/>
            </a:ln>
          </p:spPr>
        </p:pic>
      </p:grpSp>
      <p:grpSp>
        <p:nvGrpSpPr>
          <p:cNvPr id="614" name="Google Shape;614;p32"/>
          <p:cNvGrpSpPr/>
          <p:nvPr/>
        </p:nvGrpSpPr>
        <p:grpSpPr>
          <a:xfrm>
            <a:off x="3236794" y="812541"/>
            <a:ext cx="2486913" cy="806175"/>
            <a:chOff x="4314575" y="1083388"/>
            <a:chExt cx="3315000" cy="1074900"/>
          </a:xfrm>
        </p:grpSpPr>
        <p:grpSp>
          <p:nvGrpSpPr>
            <p:cNvPr id="615" name="Google Shape;615;p32"/>
            <p:cNvGrpSpPr/>
            <p:nvPr/>
          </p:nvGrpSpPr>
          <p:grpSpPr>
            <a:xfrm>
              <a:off x="4314575" y="1083388"/>
              <a:ext cx="3315000" cy="1074900"/>
              <a:chOff x="4572000" y="2267638"/>
              <a:chExt cx="3315000" cy="1074900"/>
            </a:xfrm>
          </p:grpSpPr>
          <p:sp>
            <p:nvSpPr>
              <p:cNvPr id="616" name="Google Shape;616;p32"/>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7" name="Google Shape;617;p32"/>
              <p:cNvSpPr txBox="1"/>
              <p:nvPr/>
            </p:nvSpPr>
            <p:spPr>
              <a:xfrm>
                <a:off x="5523900" y="242124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Trần Nhơn Nghĩa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Team Leader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nghia.tran1@mservice.com.vn</a:t>
                </a:r>
                <a:endParaRPr sz="900"/>
              </a:p>
            </p:txBody>
          </p:sp>
          <p:pic>
            <p:nvPicPr>
              <p:cNvPr id="618" name="Google Shape;618;p32"/>
              <p:cNvPicPr preferRelativeResize="0"/>
              <p:nvPr/>
            </p:nvPicPr>
            <p:blipFill rotWithShape="1">
              <a:blip r:embed="rId9">
                <a:alphaModFix/>
              </a:blip>
              <a:srcRect l="34874" t="17313" r="35775" b="36417"/>
              <a:stretch/>
            </p:blipFill>
            <p:spPr>
              <a:xfrm>
                <a:off x="4572000" y="2267638"/>
                <a:ext cx="951900" cy="1000370"/>
              </a:xfrm>
              <a:prstGeom prst="rect">
                <a:avLst/>
              </a:prstGeom>
              <a:noFill/>
              <a:ln>
                <a:noFill/>
              </a:ln>
            </p:spPr>
          </p:pic>
        </p:grpSp>
        <p:pic>
          <p:nvPicPr>
            <p:cNvPr id="619" name="Google Shape;619;p32"/>
            <p:cNvPicPr preferRelativeResize="0"/>
            <p:nvPr/>
          </p:nvPicPr>
          <p:blipFill>
            <a:blip r:embed="rId3">
              <a:alphaModFix/>
            </a:blip>
            <a:stretch>
              <a:fillRect/>
            </a:stretch>
          </p:blipFill>
          <p:spPr>
            <a:xfrm>
              <a:off x="5419250" y="1729050"/>
              <a:ext cx="115300" cy="115300"/>
            </a:xfrm>
            <a:prstGeom prst="rect">
              <a:avLst/>
            </a:prstGeom>
            <a:noFill/>
            <a:ln>
              <a:noFill/>
            </a:ln>
          </p:spPr>
        </p:pic>
      </p:grpSp>
      <p:grpSp>
        <p:nvGrpSpPr>
          <p:cNvPr id="620" name="Google Shape;620;p32"/>
          <p:cNvGrpSpPr/>
          <p:nvPr/>
        </p:nvGrpSpPr>
        <p:grpSpPr>
          <a:xfrm>
            <a:off x="5953944" y="1675931"/>
            <a:ext cx="2486913" cy="806175"/>
            <a:chOff x="7936475" y="2234575"/>
            <a:chExt cx="3315000" cy="1074900"/>
          </a:xfrm>
        </p:grpSpPr>
        <p:grpSp>
          <p:nvGrpSpPr>
            <p:cNvPr id="621" name="Google Shape;621;p32"/>
            <p:cNvGrpSpPr/>
            <p:nvPr/>
          </p:nvGrpSpPr>
          <p:grpSpPr>
            <a:xfrm>
              <a:off x="7936475" y="2234575"/>
              <a:ext cx="3315000" cy="1074900"/>
              <a:chOff x="598800" y="3444013"/>
              <a:chExt cx="3315000" cy="1074900"/>
            </a:xfrm>
          </p:grpSpPr>
          <p:sp>
            <p:nvSpPr>
              <p:cNvPr id="622" name="Google Shape;622;p32"/>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623" name="Google Shape;623;p32"/>
              <p:cNvPicPr preferRelativeResize="0"/>
              <p:nvPr/>
            </p:nvPicPr>
            <p:blipFill rotWithShape="1">
              <a:blip r:embed="rId10">
                <a:alphaModFix/>
              </a:blip>
              <a:srcRect l="38800" t="18953" r="39109" b="46225"/>
              <a:stretch/>
            </p:blipFill>
            <p:spPr>
              <a:xfrm>
                <a:off x="598800" y="3444051"/>
                <a:ext cx="951900" cy="1000370"/>
              </a:xfrm>
              <a:prstGeom prst="rect">
                <a:avLst/>
              </a:prstGeom>
              <a:noFill/>
              <a:ln>
                <a:noFill/>
              </a:ln>
            </p:spPr>
          </p:pic>
          <p:sp>
            <p:nvSpPr>
              <p:cNvPr id="624" name="Google Shape;624;p32"/>
              <p:cNvSpPr txBox="1"/>
              <p:nvPr/>
            </p:nvSpPr>
            <p:spPr>
              <a:xfrm>
                <a:off x="15507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Minh Niệm Tường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tuong.nguyen2@mservice.com.vn</a:t>
                </a:r>
                <a:endParaRPr sz="900"/>
              </a:p>
            </p:txBody>
          </p:sp>
        </p:grpSp>
        <p:pic>
          <p:nvPicPr>
            <p:cNvPr id="625" name="Google Shape;625;p32"/>
            <p:cNvPicPr preferRelativeResize="0"/>
            <p:nvPr/>
          </p:nvPicPr>
          <p:blipFill>
            <a:blip r:embed="rId3">
              <a:alphaModFix/>
            </a:blip>
            <a:stretch>
              <a:fillRect/>
            </a:stretch>
          </p:blipFill>
          <p:spPr>
            <a:xfrm>
              <a:off x="9024200" y="2870000"/>
              <a:ext cx="115300" cy="115300"/>
            </a:xfrm>
            <a:prstGeom prst="rect">
              <a:avLst/>
            </a:prstGeom>
            <a:noFill/>
            <a:ln>
              <a:noFill/>
            </a:ln>
          </p:spPr>
        </p:pic>
      </p:grpSp>
      <p:grpSp>
        <p:nvGrpSpPr>
          <p:cNvPr id="626" name="Google Shape;626;p32"/>
          <p:cNvGrpSpPr/>
          <p:nvPr/>
        </p:nvGrpSpPr>
        <p:grpSpPr>
          <a:xfrm>
            <a:off x="5953934" y="812550"/>
            <a:ext cx="2486913" cy="806175"/>
            <a:chOff x="7936463" y="1083400"/>
            <a:chExt cx="3315000" cy="1074900"/>
          </a:xfrm>
        </p:grpSpPr>
        <p:grpSp>
          <p:nvGrpSpPr>
            <p:cNvPr id="627" name="Google Shape;627;p32"/>
            <p:cNvGrpSpPr/>
            <p:nvPr/>
          </p:nvGrpSpPr>
          <p:grpSpPr>
            <a:xfrm>
              <a:off x="7936463" y="1083400"/>
              <a:ext cx="3315000" cy="1074900"/>
              <a:chOff x="7936463" y="1083400"/>
              <a:chExt cx="3315000" cy="1074900"/>
            </a:xfrm>
          </p:grpSpPr>
          <p:grpSp>
            <p:nvGrpSpPr>
              <p:cNvPr id="628" name="Google Shape;628;p32"/>
              <p:cNvGrpSpPr/>
              <p:nvPr/>
            </p:nvGrpSpPr>
            <p:grpSpPr>
              <a:xfrm>
                <a:off x="7936463" y="1083400"/>
                <a:ext cx="3315000" cy="1074900"/>
                <a:chOff x="4572000" y="3444013"/>
                <a:chExt cx="3315000" cy="1074900"/>
              </a:xfrm>
            </p:grpSpPr>
            <p:sp>
              <p:nvSpPr>
                <p:cNvPr id="629" name="Google Shape;629;p32"/>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0" name="Google Shape;630;p32"/>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Võ Văn Quang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quang.vo@mservice.com.vn</a:t>
                  </a:r>
                  <a:endParaRPr sz="900"/>
                </a:p>
              </p:txBody>
            </p:sp>
          </p:grpSp>
          <p:pic>
            <p:nvPicPr>
              <p:cNvPr id="631" name="Google Shape;631;p32"/>
              <p:cNvPicPr preferRelativeResize="0"/>
              <p:nvPr/>
            </p:nvPicPr>
            <p:blipFill rotWithShape="1">
              <a:blip r:embed="rId11">
                <a:alphaModFix/>
              </a:blip>
              <a:srcRect l="34251" t="6274" r="35668" b="72536"/>
              <a:stretch/>
            </p:blipFill>
            <p:spPr>
              <a:xfrm>
                <a:off x="7936475" y="1083400"/>
                <a:ext cx="948849" cy="1002576"/>
              </a:xfrm>
              <a:prstGeom prst="rect">
                <a:avLst/>
              </a:prstGeom>
              <a:noFill/>
              <a:ln>
                <a:noFill/>
              </a:ln>
            </p:spPr>
          </p:pic>
        </p:grpSp>
        <p:pic>
          <p:nvPicPr>
            <p:cNvPr id="632" name="Google Shape;632;p32"/>
            <p:cNvPicPr preferRelativeResize="0"/>
            <p:nvPr/>
          </p:nvPicPr>
          <p:blipFill>
            <a:blip r:embed="rId3">
              <a:alphaModFix/>
            </a:blip>
            <a:stretch>
              <a:fillRect/>
            </a:stretch>
          </p:blipFill>
          <p:spPr>
            <a:xfrm>
              <a:off x="9024200" y="1729050"/>
              <a:ext cx="115300" cy="115300"/>
            </a:xfrm>
            <a:prstGeom prst="rect">
              <a:avLst/>
            </a:prstGeom>
            <a:noFill/>
            <a:ln>
              <a:noFill/>
            </a:ln>
          </p:spPr>
        </p:pic>
      </p:grpSp>
      <p:grpSp>
        <p:nvGrpSpPr>
          <p:cNvPr id="633" name="Google Shape;633;p32"/>
          <p:cNvGrpSpPr/>
          <p:nvPr/>
        </p:nvGrpSpPr>
        <p:grpSpPr>
          <a:xfrm>
            <a:off x="5953944" y="2539303"/>
            <a:ext cx="2486913" cy="806175"/>
            <a:chOff x="7936475" y="3385738"/>
            <a:chExt cx="3315000" cy="1074900"/>
          </a:xfrm>
        </p:grpSpPr>
        <p:grpSp>
          <p:nvGrpSpPr>
            <p:cNvPr id="634" name="Google Shape;634;p32"/>
            <p:cNvGrpSpPr/>
            <p:nvPr/>
          </p:nvGrpSpPr>
          <p:grpSpPr>
            <a:xfrm>
              <a:off x="7936475" y="3385738"/>
              <a:ext cx="3315000" cy="1074900"/>
              <a:chOff x="4572000" y="1053988"/>
              <a:chExt cx="3315000" cy="1074900"/>
            </a:xfrm>
          </p:grpSpPr>
          <p:sp>
            <p:nvSpPr>
              <p:cNvPr id="635" name="Google Shape;635;p32"/>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36" name="Google Shape;636;p32"/>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Vũ Thị Thu Hương (Ms.)</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Team Leader - MBI</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huong.vu2@mservice.com.vn</a:t>
                </a:r>
                <a:endParaRPr sz="900"/>
              </a:p>
            </p:txBody>
          </p:sp>
          <p:pic>
            <p:nvPicPr>
              <p:cNvPr id="637" name="Google Shape;637;p32"/>
              <p:cNvPicPr preferRelativeResize="0"/>
              <p:nvPr/>
            </p:nvPicPr>
            <p:blipFill rotWithShape="1">
              <a:blip r:embed="rId12">
                <a:alphaModFix/>
              </a:blip>
              <a:srcRect l="38800" t="20748" r="37717" b="42233"/>
              <a:stretch/>
            </p:blipFill>
            <p:spPr>
              <a:xfrm>
                <a:off x="4572000" y="1054000"/>
                <a:ext cx="951900" cy="1000380"/>
              </a:xfrm>
              <a:prstGeom prst="rect">
                <a:avLst/>
              </a:prstGeom>
              <a:noFill/>
              <a:ln>
                <a:noFill/>
              </a:ln>
            </p:spPr>
          </p:pic>
        </p:grpSp>
        <p:pic>
          <p:nvPicPr>
            <p:cNvPr id="638" name="Google Shape;638;p32"/>
            <p:cNvPicPr preferRelativeResize="0"/>
            <p:nvPr/>
          </p:nvPicPr>
          <p:blipFill>
            <a:blip r:embed="rId3">
              <a:alphaModFix/>
            </a:blip>
            <a:stretch>
              <a:fillRect/>
            </a:stretch>
          </p:blipFill>
          <p:spPr>
            <a:xfrm>
              <a:off x="9024200" y="4053175"/>
              <a:ext cx="115300" cy="115300"/>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con 1 1 1 1 1">
  <p:cSld name="TITLE_ONLY_1_1_1_1_1_1_1">
    <p:spTree>
      <p:nvGrpSpPr>
        <p:cNvPr id="1" name="Shape 639"/>
        <p:cNvGrpSpPr/>
        <p:nvPr/>
      </p:nvGrpSpPr>
      <p:grpSpPr>
        <a:xfrm>
          <a:off x="0" y="0"/>
          <a:ext cx="0" cy="0"/>
          <a:chOff x="0" y="0"/>
          <a:chExt cx="0" cy="0"/>
        </a:xfrm>
      </p:grpSpPr>
      <p:sp>
        <p:nvSpPr>
          <p:cNvPr id="640" name="Google Shape;640;p33"/>
          <p:cNvSpPr txBox="1"/>
          <p:nvPr/>
        </p:nvSpPr>
        <p:spPr>
          <a:xfrm>
            <a:off x="449419" y="134025"/>
            <a:ext cx="80616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Profile</a:t>
            </a:r>
            <a:endParaRPr sz="2300">
              <a:solidFill>
                <a:schemeClr val="accent3"/>
              </a:solidFill>
            </a:endParaRPr>
          </a:p>
        </p:txBody>
      </p:sp>
      <p:pic>
        <p:nvPicPr>
          <p:cNvPr id="641" name="Google Shape;641;p33"/>
          <p:cNvPicPr preferRelativeResize="0"/>
          <p:nvPr/>
        </p:nvPicPr>
        <p:blipFill>
          <a:blip r:embed="rId2">
            <a:alphaModFix/>
          </a:blip>
          <a:stretch>
            <a:fillRect/>
          </a:stretch>
        </p:blipFill>
        <p:spPr>
          <a:xfrm>
            <a:off x="7834247" y="675094"/>
            <a:ext cx="544557" cy="307338"/>
          </a:xfrm>
          <a:prstGeom prst="rect">
            <a:avLst/>
          </a:prstGeom>
          <a:noFill/>
          <a:ln>
            <a:noFill/>
          </a:ln>
        </p:spPr>
      </p:pic>
      <p:sp>
        <p:nvSpPr>
          <p:cNvPr id="642" name="Google Shape;642;p33"/>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3" name="Google Shape;643;p33"/>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4" name="Google Shape;644;p33"/>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5" name="Google Shape;645;p33"/>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grpSp>
        <p:nvGrpSpPr>
          <p:cNvPr id="646" name="Google Shape;646;p33"/>
          <p:cNvGrpSpPr/>
          <p:nvPr/>
        </p:nvGrpSpPr>
        <p:grpSpPr>
          <a:xfrm>
            <a:off x="3328620" y="790491"/>
            <a:ext cx="2486913" cy="806175"/>
            <a:chOff x="4572000" y="1053988"/>
            <a:chExt cx="3315000" cy="1074900"/>
          </a:xfrm>
        </p:grpSpPr>
        <p:sp>
          <p:nvSpPr>
            <p:cNvPr id="647" name="Google Shape;647;p33"/>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8" name="Google Shape;648;p33"/>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Phạm Lê Chí Long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Business Development Lead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long.pham1@mservice.com.vn</a:t>
              </a:r>
              <a:endParaRPr sz="900"/>
            </a:p>
          </p:txBody>
        </p:sp>
        <p:pic>
          <p:nvPicPr>
            <p:cNvPr id="649" name="Google Shape;649;p33"/>
            <p:cNvPicPr preferRelativeResize="0"/>
            <p:nvPr/>
          </p:nvPicPr>
          <p:blipFill>
            <a:blip r:embed="rId3">
              <a:alphaModFix/>
            </a:blip>
            <a:stretch>
              <a:fillRect/>
            </a:stretch>
          </p:blipFill>
          <p:spPr>
            <a:xfrm>
              <a:off x="5666075" y="1738425"/>
              <a:ext cx="115300" cy="115300"/>
            </a:xfrm>
            <a:prstGeom prst="rect">
              <a:avLst/>
            </a:prstGeom>
            <a:noFill/>
            <a:ln>
              <a:noFill/>
            </a:ln>
          </p:spPr>
        </p:pic>
        <p:pic>
          <p:nvPicPr>
            <p:cNvPr id="650" name="Google Shape;650;p33"/>
            <p:cNvPicPr preferRelativeResize="0"/>
            <p:nvPr/>
          </p:nvPicPr>
          <p:blipFill rotWithShape="1">
            <a:blip r:embed="rId4">
              <a:alphaModFix/>
            </a:blip>
            <a:srcRect l="7086" t="20536" r="3770" b="16681"/>
            <a:stretch/>
          </p:blipFill>
          <p:spPr>
            <a:xfrm>
              <a:off x="4572000" y="1054000"/>
              <a:ext cx="951901" cy="1000374"/>
            </a:xfrm>
            <a:prstGeom prst="rect">
              <a:avLst/>
            </a:prstGeom>
            <a:noFill/>
            <a:ln>
              <a:noFill/>
            </a:ln>
          </p:spPr>
        </p:pic>
      </p:grpSp>
      <p:grpSp>
        <p:nvGrpSpPr>
          <p:cNvPr id="651" name="Google Shape;651;p33"/>
          <p:cNvGrpSpPr/>
          <p:nvPr/>
        </p:nvGrpSpPr>
        <p:grpSpPr>
          <a:xfrm>
            <a:off x="633121" y="790491"/>
            <a:ext cx="2486913" cy="806175"/>
            <a:chOff x="4572000" y="2267638"/>
            <a:chExt cx="3315000" cy="1074900"/>
          </a:xfrm>
        </p:grpSpPr>
        <p:sp>
          <p:nvSpPr>
            <p:cNvPr id="652" name="Google Shape;652;p33"/>
            <p:cNvSpPr/>
            <p:nvPr/>
          </p:nvSpPr>
          <p:spPr>
            <a:xfrm>
              <a:off x="45720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3" name="Google Shape;653;p33"/>
            <p:cNvSpPr txBox="1"/>
            <p:nvPr/>
          </p:nvSpPr>
          <p:spPr>
            <a:xfrm>
              <a:off x="5523900" y="242124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Lê Hoàng (Mr.)</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Project Manager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hoang.le5@mservice.com.vn</a:t>
              </a:r>
              <a:endParaRPr sz="900"/>
            </a:p>
          </p:txBody>
        </p:sp>
        <p:pic>
          <p:nvPicPr>
            <p:cNvPr id="654" name="Google Shape;654;p33"/>
            <p:cNvPicPr preferRelativeResize="0"/>
            <p:nvPr/>
          </p:nvPicPr>
          <p:blipFill rotWithShape="1">
            <a:blip r:embed="rId5">
              <a:alphaModFix/>
            </a:blip>
            <a:srcRect b="-5240"/>
            <a:stretch/>
          </p:blipFill>
          <p:spPr>
            <a:xfrm>
              <a:off x="4572000" y="2273900"/>
              <a:ext cx="951899" cy="1000375"/>
            </a:xfrm>
            <a:prstGeom prst="rect">
              <a:avLst/>
            </a:prstGeom>
            <a:noFill/>
            <a:ln>
              <a:noFill/>
            </a:ln>
          </p:spPr>
        </p:pic>
        <p:pic>
          <p:nvPicPr>
            <p:cNvPr id="655" name="Google Shape;655;p33"/>
            <p:cNvPicPr preferRelativeResize="0"/>
            <p:nvPr/>
          </p:nvPicPr>
          <p:blipFill>
            <a:blip r:embed="rId3">
              <a:alphaModFix/>
            </a:blip>
            <a:stretch>
              <a:fillRect/>
            </a:stretch>
          </p:blipFill>
          <p:spPr>
            <a:xfrm>
              <a:off x="5666075" y="2920413"/>
              <a:ext cx="115300" cy="115300"/>
            </a:xfrm>
            <a:prstGeom prst="rect">
              <a:avLst/>
            </a:prstGeom>
            <a:noFill/>
            <a:ln>
              <a:noFill/>
            </a:ln>
          </p:spPr>
        </p:pic>
      </p:grpSp>
      <p:grpSp>
        <p:nvGrpSpPr>
          <p:cNvPr id="656" name="Google Shape;656;p33"/>
          <p:cNvGrpSpPr/>
          <p:nvPr/>
        </p:nvGrpSpPr>
        <p:grpSpPr>
          <a:xfrm>
            <a:off x="633121" y="1666678"/>
            <a:ext cx="2486913" cy="806175"/>
            <a:chOff x="4572000" y="1053988"/>
            <a:chExt cx="3315000" cy="1074900"/>
          </a:xfrm>
        </p:grpSpPr>
        <p:sp>
          <p:nvSpPr>
            <p:cNvPr id="657" name="Google Shape;657;p33"/>
            <p:cNvSpPr/>
            <p:nvPr/>
          </p:nvSpPr>
          <p:spPr>
            <a:xfrm>
              <a:off x="4572000" y="105398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8" name="Google Shape;658;p33"/>
            <p:cNvSpPr txBox="1"/>
            <p:nvPr/>
          </p:nvSpPr>
          <p:spPr>
            <a:xfrm>
              <a:off x="5523900" y="1244850"/>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Hồ Hữu Tài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tai.ho@mservice.com.vn</a:t>
              </a:r>
              <a:endParaRPr sz="900"/>
            </a:p>
          </p:txBody>
        </p:sp>
        <p:pic>
          <p:nvPicPr>
            <p:cNvPr id="659" name="Google Shape;659;p33"/>
            <p:cNvPicPr preferRelativeResize="0"/>
            <p:nvPr/>
          </p:nvPicPr>
          <p:blipFill>
            <a:blip r:embed="rId3">
              <a:alphaModFix/>
            </a:blip>
            <a:stretch>
              <a:fillRect/>
            </a:stretch>
          </p:blipFill>
          <p:spPr>
            <a:xfrm>
              <a:off x="5666075" y="1738425"/>
              <a:ext cx="115300" cy="115300"/>
            </a:xfrm>
            <a:prstGeom prst="rect">
              <a:avLst/>
            </a:prstGeom>
            <a:noFill/>
            <a:ln>
              <a:noFill/>
            </a:ln>
          </p:spPr>
        </p:pic>
        <p:pic>
          <p:nvPicPr>
            <p:cNvPr id="660" name="Google Shape;660;p33"/>
            <p:cNvPicPr preferRelativeResize="0"/>
            <p:nvPr/>
          </p:nvPicPr>
          <p:blipFill rotWithShape="1">
            <a:blip r:embed="rId6">
              <a:alphaModFix/>
            </a:blip>
            <a:srcRect l="37724" t="18508" r="38132" b="43430"/>
            <a:stretch/>
          </p:blipFill>
          <p:spPr>
            <a:xfrm>
              <a:off x="4572000" y="1054000"/>
              <a:ext cx="951900" cy="1000380"/>
            </a:xfrm>
            <a:prstGeom prst="rect">
              <a:avLst/>
            </a:prstGeom>
            <a:noFill/>
            <a:ln>
              <a:noFill/>
            </a:ln>
          </p:spPr>
        </p:pic>
      </p:grpSp>
      <p:grpSp>
        <p:nvGrpSpPr>
          <p:cNvPr id="661" name="Google Shape;661;p33"/>
          <p:cNvGrpSpPr/>
          <p:nvPr/>
        </p:nvGrpSpPr>
        <p:grpSpPr>
          <a:xfrm>
            <a:off x="3328571" y="1666688"/>
            <a:ext cx="2486913" cy="806175"/>
            <a:chOff x="598800" y="3444013"/>
            <a:chExt cx="3315000" cy="1074900"/>
          </a:xfrm>
        </p:grpSpPr>
        <p:sp>
          <p:nvSpPr>
            <p:cNvPr id="662" name="Google Shape;662;p33"/>
            <p:cNvSpPr/>
            <p:nvPr/>
          </p:nvSpPr>
          <p:spPr>
            <a:xfrm>
              <a:off x="5988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63" name="Google Shape;663;p33"/>
            <p:cNvSpPr txBox="1"/>
            <p:nvPr/>
          </p:nvSpPr>
          <p:spPr>
            <a:xfrm>
              <a:off x="15507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Đặng Nguyễn Thiên Ân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Data Analyst Executive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an.dang2@mservice.com.vn</a:t>
              </a:r>
              <a:endParaRPr sz="900"/>
            </a:p>
          </p:txBody>
        </p:sp>
        <p:pic>
          <p:nvPicPr>
            <p:cNvPr id="664" name="Google Shape;664;p33"/>
            <p:cNvPicPr preferRelativeResize="0"/>
            <p:nvPr/>
          </p:nvPicPr>
          <p:blipFill rotWithShape="1">
            <a:blip r:embed="rId7">
              <a:alphaModFix/>
            </a:blip>
            <a:srcRect l="11290" r="8064" b="37803"/>
            <a:stretch/>
          </p:blipFill>
          <p:spPr>
            <a:xfrm>
              <a:off x="598800" y="3444050"/>
              <a:ext cx="951903" cy="1000374"/>
            </a:xfrm>
            <a:prstGeom prst="rect">
              <a:avLst/>
            </a:prstGeom>
            <a:noFill/>
            <a:ln>
              <a:noFill/>
            </a:ln>
          </p:spPr>
        </p:pic>
        <p:pic>
          <p:nvPicPr>
            <p:cNvPr id="665" name="Google Shape;665;p33"/>
            <p:cNvPicPr preferRelativeResize="0"/>
            <p:nvPr/>
          </p:nvPicPr>
          <p:blipFill>
            <a:blip r:embed="rId3">
              <a:alphaModFix/>
            </a:blip>
            <a:stretch>
              <a:fillRect/>
            </a:stretch>
          </p:blipFill>
          <p:spPr>
            <a:xfrm>
              <a:off x="1705950" y="4102388"/>
              <a:ext cx="115300" cy="115300"/>
            </a:xfrm>
            <a:prstGeom prst="rect">
              <a:avLst/>
            </a:prstGeom>
            <a:noFill/>
            <a:ln>
              <a:noFill/>
            </a:ln>
          </p:spPr>
        </p:pic>
      </p:grpSp>
      <p:grpSp>
        <p:nvGrpSpPr>
          <p:cNvPr id="666" name="Google Shape;666;p33"/>
          <p:cNvGrpSpPr/>
          <p:nvPr/>
        </p:nvGrpSpPr>
        <p:grpSpPr>
          <a:xfrm>
            <a:off x="633121" y="2542866"/>
            <a:ext cx="2486913" cy="806175"/>
            <a:chOff x="4572000" y="3444013"/>
            <a:chExt cx="3315000" cy="1074900"/>
          </a:xfrm>
        </p:grpSpPr>
        <p:sp>
          <p:nvSpPr>
            <p:cNvPr id="667" name="Google Shape;667;p33"/>
            <p:cNvSpPr/>
            <p:nvPr/>
          </p:nvSpPr>
          <p:spPr>
            <a:xfrm>
              <a:off x="4572000" y="3444013"/>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68" name="Google Shape;668;p33"/>
            <p:cNvSpPr txBox="1"/>
            <p:nvPr/>
          </p:nvSpPr>
          <p:spPr>
            <a:xfrm>
              <a:off x="5523900" y="3597622"/>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Minh Thư (Mr.)</a:t>
              </a:r>
              <a:endParaRPr sz="900">
                <a:solidFill>
                  <a:srgbClr val="B0006E"/>
                </a:solidFill>
              </a:endParaRPr>
            </a:p>
            <a:p>
              <a:pPr marL="0" marR="63500" lvl="0" indent="0" algn="l" rtl="0">
                <a:lnSpc>
                  <a:spcPct val="115000"/>
                </a:lnSpc>
                <a:spcBef>
                  <a:spcPts val="0"/>
                </a:spcBef>
                <a:spcAft>
                  <a:spcPts val="0"/>
                </a:spcAft>
                <a:buNone/>
              </a:pPr>
              <a:r>
                <a:rPr lang="en" sz="600" b="1">
                  <a:solidFill>
                    <a:srgbClr val="7F7F7F"/>
                  </a:solidFill>
                </a:rPr>
                <a:t>Data Analyst Intern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thu.nguyen5@mservice.com.vn</a:t>
              </a:r>
              <a:endParaRPr sz="900"/>
            </a:p>
          </p:txBody>
        </p:sp>
        <p:pic>
          <p:nvPicPr>
            <p:cNvPr id="669" name="Google Shape;669;p33"/>
            <p:cNvPicPr preferRelativeResize="0"/>
            <p:nvPr/>
          </p:nvPicPr>
          <p:blipFill rotWithShape="1">
            <a:blip r:embed="rId8">
              <a:alphaModFix/>
            </a:blip>
            <a:srcRect l="39576" t="34057" r="43237" b="47842"/>
            <a:stretch/>
          </p:blipFill>
          <p:spPr>
            <a:xfrm>
              <a:off x="4572000" y="3444050"/>
              <a:ext cx="951900" cy="1000401"/>
            </a:xfrm>
            <a:prstGeom prst="rect">
              <a:avLst/>
            </a:prstGeom>
            <a:noFill/>
            <a:ln>
              <a:noFill/>
            </a:ln>
          </p:spPr>
        </p:pic>
        <p:pic>
          <p:nvPicPr>
            <p:cNvPr id="670" name="Google Shape;670;p33"/>
            <p:cNvPicPr preferRelativeResize="0"/>
            <p:nvPr/>
          </p:nvPicPr>
          <p:blipFill>
            <a:blip r:embed="rId3">
              <a:alphaModFix/>
            </a:blip>
            <a:stretch>
              <a:fillRect/>
            </a:stretch>
          </p:blipFill>
          <p:spPr>
            <a:xfrm>
              <a:off x="5666075" y="4102388"/>
              <a:ext cx="115300" cy="115300"/>
            </a:xfrm>
            <a:prstGeom prst="rect">
              <a:avLst/>
            </a:prstGeom>
            <a:noFill/>
            <a:ln>
              <a:noFill/>
            </a:ln>
          </p:spPr>
        </p:pic>
      </p:grpSp>
      <p:grpSp>
        <p:nvGrpSpPr>
          <p:cNvPr id="671" name="Google Shape;671;p33"/>
          <p:cNvGrpSpPr/>
          <p:nvPr/>
        </p:nvGrpSpPr>
        <p:grpSpPr>
          <a:xfrm>
            <a:off x="6024074" y="790491"/>
            <a:ext cx="2486913" cy="806175"/>
            <a:chOff x="843875" y="1053988"/>
            <a:chExt cx="3315000" cy="1074900"/>
          </a:xfrm>
        </p:grpSpPr>
        <p:grpSp>
          <p:nvGrpSpPr>
            <p:cNvPr id="672" name="Google Shape;672;p33"/>
            <p:cNvGrpSpPr/>
            <p:nvPr/>
          </p:nvGrpSpPr>
          <p:grpSpPr>
            <a:xfrm>
              <a:off x="843875" y="1053988"/>
              <a:ext cx="3315000" cy="1074900"/>
              <a:chOff x="598800" y="2267638"/>
              <a:chExt cx="3315000" cy="1074900"/>
            </a:xfrm>
          </p:grpSpPr>
          <p:sp>
            <p:nvSpPr>
              <p:cNvPr id="673" name="Google Shape;673;p33"/>
              <p:cNvSpPr txBox="1"/>
              <p:nvPr/>
            </p:nvSpPr>
            <p:spPr>
              <a:xfrm>
                <a:off x="1550700" y="2421245"/>
                <a:ext cx="2363100" cy="767700"/>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en" sz="900">
                    <a:solidFill>
                      <a:srgbClr val="B0006E"/>
                    </a:solidFill>
                  </a:rPr>
                  <a:t>Nguyễn Hải Sơn (Mr.)</a:t>
                </a:r>
                <a:endParaRPr sz="900">
                  <a:solidFill>
                    <a:srgbClr val="B0006E"/>
                  </a:solidFill>
                </a:endParaRPr>
              </a:p>
              <a:p>
                <a:pPr marL="0" lvl="0" indent="0" algn="l" rtl="0">
                  <a:lnSpc>
                    <a:spcPct val="115000"/>
                  </a:lnSpc>
                  <a:spcBef>
                    <a:spcPts val="0"/>
                  </a:spcBef>
                  <a:spcAft>
                    <a:spcPts val="0"/>
                  </a:spcAft>
                  <a:buNone/>
                </a:pPr>
                <a:r>
                  <a:rPr lang="en" sz="600" b="1">
                    <a:solidFill>
                      <a:srgbClr val="7F7F7F"/>
                    </a:solidFill>
                  </a:rPr>
                  <a:t>Business Analyst - DATA BU</a:t>
                </a:r>
                <a:endParaRPr sz="600">
                  <a:solidFill>
                    <a:srgbClr val="7F7F7F"/>
                  </a:solidFill>
                </a:endParaRPr>
              </a:p>
              <a:p>
                <a:pPr marL="0" lvl="0" indent="177800" algn="l" rtl="0">
                  <a:lnSpc>
                    <a:spcPct val="115000"/>
                  </a:lnSpc>
                  <a:spcBef>
                    <a:spcPts val="0"/>
                  </a:spcBef>
                  <a:spcAft>
                    <a:spcPts val="0"/>
                  </a:spcAft>
                  <a:buNone/>
                </a:pPr>
                <a:r>
                  <a:rPr lang="en" sz="600">
                    <a:solidFill>
                      <a:srgbClr val="7F7F7F"/>
                    </a:solidFill>
                  </a:rPr>
                  <a:t>son.nguyen7@mservice.com.vn</a:t>
                </a:r>
                <a:endParaRPr sz="900"/>
              </a:p>
            </p:txBody>
          </p:sp>
          <p:sp>
            <p:nvSpPr>
              <p:cNvPr id="674" name="Google Shape;674;p33"/>
              <p:cNvSpPr/>
              <p:nvPr/>
            </p:nvSpPr>
            <p:spPr>
              <a:xfrm>
                <a:off x="598800" y="2267638"/>
                <a:ext cx="951900" cy="1074900"/>
              </a:xfrm>
              <a:prstGeom prst="rect">
                <a:avLst/>
              </a:prstGeom>
              <a:solidFill>
                <a:srgbClr val="B0006E"/>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pic>
            <p:nvPicPr>
              <p:cNvPr id="675" name="Google Shape;675;p33"/>
              <p:cNvPicPr preferRelativeResize="0"/>
              <p:nvPr/>
            </p:nvPicPr>
            <p:blipFill>
              <a:blip r:embed="rId3">
                <a:alphaModFix/>
              </a:blip>
              <a:stretch>
                <a:fillRect/>
              </a:stretch>
            </p:blipFill>
            <p:spPr>
              <a:xfrm>
                <a:off x="1705950" y="2920413"/>
                <a:ext cx="115300" cy="115300"/>
              </a:xfrm>
              <a:prstGeom prst="rect">
                <a:avLst/>
              </a:prstGeom>
              <a:noFill/>
              <a:ln>
                <a:noFill/>
              </a:ln>
            </p:spPr>
          </p:pic>
        </p:grpSp>
        <p:pic>
          <p:nvPicPr>
            <p:cNvPr id="676" name="Google Shape;676;p33"/>
            <p:cNvPicPr preferRelativeResize="0"/>
            <p:nvPr/>
          </p:nvPicPr>
          <p:blipFill rotWithShape="1">
            <a:blip r:embed="rId9">
              <a:alphaModFix/>
            </a:blip>
            <a:srcRect t="8354" b="13489"/>
            <a:stretch/>
          </p:blipFill>
          <p:spPr>
            <a:xfrm>
              <a:off x="843875" y="1054000"/>
              <a:ext cx="953325" cy="993400"/>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10">
  <p:cSld name="CUSTOM_11">
    <p:spTree>
      <p:nvGrpSpPr>
        <p:cNvPr id="1" name="Shape 677"/>
        <p:cNvGrpSpPr/>
        <p:nvPr/>
      </p:nvGrpSpPr>
      <p:grpSpPr>
        <a:xfrm>
          <a:off x="0" y="0"/>
          <a:ext cx="0" cy="0"/>
          <a:chOff x="0" y="0"/>
          <a:chExt cx="0" cy="0"/>
        </a:xfrm>
      </p:grpSpPr>
      <p:cxnSp>
        <p:nvCxnSpPr>
          <p:cNvPr id="678" name="Google Shape;678;p34"/>
          <p:cNvCxnSpPr>
            <a:stCxn id="679" idx="3"/>
            <a:endCxn id="680" idx="5"/>
          </p:cNvCxnSpPr>
          <p:nvPr/>
        </p:nvCxnSpPr>
        <p:spPr>
          <a:xfrm>
            <a:off x="2686540" y="2417319"/>
            <a:ext cx="3520800" cy="0"/>
          </a:xfrm>
          <a:prstGeom prst="straightConnector1">
            <a:avLst/>
          </a:prstGeom>
          <a:noFill/>
          <a:ln w="28575" cap="flat" cmpd="sng">
            <a:solidFill>
              <a:schemeClr val="dk1"/>
            </a:solidFill>
            <a:prstDash val="solid"/>
            <a:round/>
            <a:headEnd type="none" w="med" len="med"/>
            <a:tailEnd type="none" w="med" len="med"/>
          </a:ln>
        </p:spPr>
      </p:cxnSp>
      <p:sp>
        <p:nvSpPr>
          <p:cNvPr id="681" name="Google Shape;681;p34"/>
          <p:cNvSpPr txBox="1"/>
          <p:nvPr/>
        </p:nvSpPr>
        <p:spPr>
          <a:xfrm>
            <a:off x="454764" y="133913"/>
            <a:ext cx="8001300" cy="3936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2300">
                <a:solidFill>
                  <a:schemeClr val="accent3"/>
                </a:solidFill>
              </a:rPr>
              <a:t>CONTACT US</a:t>
            </a:r>
            <a:endParaRPr sz="2300">
              <a:solidFill>
                <a:schemeClr val="accent3"/>
              </a:solidFill>
            </a:endParaRPr>
          </a:p>
        </p:txBody>
      </p:sp>
      <p:sp>
        <p:nvSpPr>
          <p:cNvPr id="682" name="Google Shape;682;p34"/>
          <p:cNvSpPr txBox="1"/>
          <p:nvPr/>
        </p:nvSpPr>
        <p:spPr>
          <a:xfrm>
            <a:off x="454764" y="527438"/>
            <a:ext cx="8377500" cy="4788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accent2"/>
              </a:buClr>
              <a:buSzPts val="1400"/>
              <a:buNone/>
            </a:pPr>
            <a:r>
              <a:rPr lang="en" sz="1400" b="1">
                <a:solidFill>
                  <a:schemeClr val="accent2"/>
                </a:solidFill>
              </a:rPr>
              <a:t>Want to learn more about how MBI can help your function?</a:t>
            </a:r>
            <a:endParaRPr sz="1400" b="1">
              <a:solidFill>
                <a:schemeClr val="accent2"/>
              </a:solidFill>
            </a:endParaRPr>
          </a:p>
        </p:txBody>
      </p:sp>
      <p:grpSp>
        <p:nvGrpSpPr>
          <p:cNvPr id="683" name="Google Shape;683;p34"/>
          <p:cNvGrpSpPr/>
          <p:nvPr/>
        </p:nvGrpSpPr>
        <p:grpSpPr>
          <a:xfrm>
            <a:off x="2441514" y="1499292"/>
            <a:ext cx="610902" cy="939450"/>
            <a:chOff x="3365973" y="803668"/>
            <a:chExt cx="1361492" cy="2094182"/>
          </a:xfrm>
        </p:grpSpPr>
        <p:sp>
          <p:nvSpPr>
            <p:cNvPr id="684" name="Google Shape;684;p34"/>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accent2"/>
            </a:solidFill>
            <a:ln>
              <a:noFill/>
            </a:ln>
            <a:effectLst>
              <a:outerShdw blurRad="57150" dist="19050" dir="5400000" algn="bl" rotWithShape="0">
                <a:srgbClr val="000000">
                  <a:alpha val="5000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9" name="Google Shape;679;p34"/>
            <p:cNvSpPr/>
            <p:nvPr/>
          </p:nvSpPr>
          <p:spPr>
            <a:xfrm>
              <a:off x="3864295" y="2571750"/>
              <a:ext cx="326100" cy="326100"/>
            </a:xfrm>
            <a:prstGeom prst="donut">
              <a:avLst>
                <a:gd name="adj" fmla="val 25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85" name="Google Shape;685;p34"/>
          <p:cNvGrpSpPr/>
          <p:nvPr/>
        </p:nvGrpSpPr>
        <p:grpSpPr>
          <a:xfrm>
            <a:off x="5858755" y="1499292"/>
            <a:ext cx="610902" cy="939450"/>
            <a:chOff x="3365973" y="803668"/>
            <a:chExt cx="1361492" cy="2094182"/>
          </a:xfrm>
        </p:grpSpPr>
        <p:sp>
          <p:nvSpPr>
            <p:cNvPr id="686" name="Google Shape;686;p34"/>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0" name="Google Shape;680;p34"/>
            <p:cNvSpPr/>
            <p:nvPr/>
          </p:nvSpPr>
          <p:spPr>
            <a:xfrm>
              <a:off x="3864295" y="2571750"/>
              <a:ext cx="326100" cy="326100"/>
            </a:xfrm>
            <a:prstGeom prst="donut">
              <a:avLst>
                <a:gd name="adj" fmla="val 25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4095435" y="1331644"/>
            <a:ext cx="719821" cy="1106985"/>
            <a:chOff x="3365973" y="803668"/>
            <a:chExt cx="1361492" cy="2094182"/>
          </a:xfrm>
        </p:grpSpPr>
        <p:sp>
          <p:nvSpPr>
            <p:cNvPr id="688" name="Google Shape;688;p34"/>
            <p:cNvSpPr/>
            <p:nvPr/>
          </p:nvSpPr>
          <p:spPr>
            <a:xfrm>
              <a:off x="3365973" y="803668"/>
              <a:ext cx="1361492" cy="1768081"/>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9" name="Google Shape;689;p34"/>
            <p:cNvSpPr/>
            <p:nvPr/>
          </p:nvSpPr>
          <p:spPr>
            <a:xfrm>
              <a:off x="3864295" y="2571750"/>
              <a:ext cx="326100" cy="326100"/>
            </a:xfrm>
            <a:prstGeom prst="donut">
              <a:avLst>
                <a:gd name="adj" fmla="val 25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690" name="Google Shape;690;p34"/>
          <p:cNvGrpSpPr/>
          <p:nvPr/>
        </p:nvGrpSpPr>
        <p:grpSpPr>
          <a:xfrm>
            <a:off x="2587019" y="1648103"/>
            <a:ext cx="319850" cy="309393"/>
            <a:chOff x="3270550" y="832575"/>
            <a:chExt cx="499375" cy="483125"/>
          </a:xfrm>
        </p:grpSpPr>
        <p:sp>
          <p:nvSpPr>
            <p:cNvPr id="691" name="Google Shape;691;p34"/>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692" name="Google Shape;692;p34"/>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693" name="Google Shape;693;p34"/>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grpSp>
      <p:grpSp>
        <p:nvGrpSpPr>
          <p:cNvPr id="694" name="Google Shape;694;p34"/>
          <p:cNvGrpSpPr/>
          <p:nvPr/>
        </p:nvGrpSpPr>
        <p:grpSpPr>
          <a:xfrm>
            <a:off x="6009062" y="1654236"/>
            <a:ext cx="310586" cy="296962"/>
            <a:chOff x="5049750" y="832600"/>
            <a:chExt cx="505100" cy="483100"/>
          </a:xfrm>
        </p:grpSpPr>
        <p:sp>
          <p:nvSpPr>
            <p:cNvPr id="695" name="Google Shape;695;p34"/>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696" name="Google Shape;696;p34"/>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grpSp>
      <p:sp>
        <p:nvSpPr>
          <p:cNvPr id="697" name="Google Shape;697;p34"/>
          <p:cNvSpPr txBox="1"/>
          <p:nvPr/>
        </p:nvSpPr>
        <p:spPr>
          <a:xfrm>
            <a:off x="1940025" y="2924672"/>
            <a:ext cx="1613700" cy="464700"/>
          </a:xfrm>
          <a:prstGeom prst="rect">
            <a:avLst/>
          </a:prstGeom>
          <a:noFill/>
          <a:ln>
            <a:noFill/>
          </a:ln>
        </p:spPr>
        <p:txBody>
          <a:bodyPr spcFirstLastPara="1" wrap="square" lIns="68575" tIns="68575" rIns="68575" bIns="68575" anchor="b" anchorCtr="0">
            <a:noAutofit/>
          </a:bodyPr>
          <a:lstStyle/>
          <a:p>
            <a:pPr marL="0" lvl="0" indent="0" algn="ctr" rtl="0">
              <a:spcBef>
                <a:spcPts val="0"/>
              </a:spcBef>
              <a:spcAft>
                <a:spcPts val="0"/>
              </a:spcAft>
              <a:buNone/>
            </a:pPr>
            <a:r>
              <a:rPr lang="en" sz="1400">
                <a:solidFill>
                  <a:schemeClr val="accent2"/>
                </a:solidFill>
                <a:latin typeface="Oswald"/>
                <a:ea typeface="Oswald"/>
                <a:cs typeface="Oswald"/>
                <a:sym typeface="Oswald"/>
              </a:rPr>
              <a:t>FILL IN  THE BRIEF</a:t>
            </a:r>
            <a:endParaRPr sz="1400">
              <a:solidFill>
                <a:schemeClr val="accent2"/>
              </a:solidFill>
              <a:latin typeface="Oswald"/>
              <a:ea typeface="Oswald"/>
              <a:cs typeface="Oswald"/>
              <a:sym typeface="Oswald"/>
            </a:endParaRPr>
          </a:p>
        </p:txBody>
      </p:sp>
      <p:sp>
        <p:nvSpPr>
          <p:cNvPr id="698" name="Google Shape;698;p34"/>
          <p:cNvSpPr txBox="1"/>
          <p:nvPr/>
        </p:nvSpPr>
        <p:spPr>
          <a:xfrm>
            <a:off x="1940025" y="3442768"/>
            <a:ext cx="1613700" cy="9393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1200"/>
              </a:spcAft>
              <a:buNone/>
            </a:pPr>
            <a:r>
              <a:rPr lang="en" sz="1100">
                <a:solidFill>
                  <a:schemeClr val="accent2"/>
                </a:solidFill>
                <a:latin typeface="Open Sans"/>
                <a:ea typeface="Open Sans"/>
                <a:cs typeface="Open Sans"/>
                <a:sym typeface="Open Sans"/>
              </a:rPr>
              <a:t>Vui lòng điền request theo form : </a:t>
            </a:r>
            <a:r>
              <a:rPr lang="en" sz="1100" u="sng">
                <a:solidFill>
                  <a:schemeClr val="hlink"/>
                </a:solidFill>
                <a:latin typeface="Open Sans"/>
                <a:ea typeface="Open Sans"/>
                <a:cs typeface="Open Sans"/>
                <a:sym typeface="Open Sans"/>
                <a:hlinkClick r:id="rId2"/>
              </a:rPr>
              <a:t>Link</a:t>
            </a:r>
            <a:endParaRPr sz="1100">
              <a:solidFill>
                <a:schemeClr val="accent2"/>
              </a:solidFill>
              <a:latin typeface="Open Sans"/>
              <a:ea typeface="Open Sans"/>
              <a:cs typeface="Open Sans"/>
              <a:sym typeface="Open Sans"/>
            </a:endParaRPr>
          </a:p>
        </p:txBody>
      </p:sp>
      <p:grpSp>
        <p:nvGrpSpPr>
          <p:cNvPr id="699" name="Google Shape;699;p34"/>
          <p:cNvGrpSpPr/>
          <p:nvPr/>
        </p:nvGrpSpPr>
        <p:grpSpPr>
          <a:xfrm>
            <a:off x="4277308" y="1499268"/>
            <a:ext cx="356259" cy="343743"/>
            <a:chOff x="3857225" y="238125"/>
            <a:chExt cx="500575" cy="483125"/>
          </a:xfrm>
        </p:grpSpPr>
        <p:sp>
          <p:nvSpPr>
            <p:cNvPr id="700" name="Google Shape;700;p34"/>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1" name="Google Shape;701;p34"/>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2" name="Google Shape;702;p34"/>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3" name="Google Shape;703;p34"/>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4" name="Google Shape;704;p34"/>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5" name="Google Shape;705;p34"/>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sp>
          <p:nvSpPr>
            <p:cNvPr id="706" name="Google Shape;706;p34"/>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rgbClr val="435D74"/>
                </a:solidFill>
              </a:endParaRPr>
            </a:p>
          </p:txBody>
        </p:sp>
      </p:grpSp>
      <p:sp>
        <p:nvSpPr>
          <p:cNvPr id="707" name="Google Shape;707;p34"/>
          <p:cNvSpPr txBox="1"/>
          <p:nvPr/>
        </p:nvSpPr>
        <p:spPr>
          <a:xfrm>
            <a:off x="5357267" y="2924672"/>
            <a:ext cx="1613700" cy="464700"/>
          </a:xfrm>
          <a:prstGeom prst="rect">
            <a:avLst/>
          </a:prstGeom>
          <a:noFill/>
          <a:ln>
            <a:noFill/>
          </a:ln>
        </p:spPr>
        <p:txBody>
          <a:bodyPr spcFirstLastPara="1" wrap="square" lIns="68575" tIns="68575" rIns="68575" bIns="68575" anchor="b" anchorCtr="0">
            <a:noAutofit/>
          </a:bodyPr>
          <a:lstStyle/>
          <a:p>
            <a:pPr marL="0" lvl="0" indent="0" algn="ctr" rtl="0">
              <a:spcBef>
                <a:spcPts val="0"/>
              </a:spcBef>
              <a:spcAft>
                <a:spcPts val="0"/>
              </a:spcAft>
              <a:buNone/>
            </a:pPr>
            <a:r>
              <a:rPr lang="en" sz="1400">
                <a:solidFill>
                  <a:schemeClr val="accent4"/>
                </a:solidFill>
                <a:latin typeface="Oswald"/>
                <a:ea typeface="Oswald"/>
                <a:cs typeface="Oswald"/>
                <a:sym typeface="Oswald"/>
              </a:rPr>
              <a:t>FEEDBACK</a:t>
            </a:r>
            <a:endParaRPr sz="1400">
              <a:solidFill>
                <a:schemeClr val="accent4"/>
              </a:solidFill>
              <a:latin typeface="Oswald"/>
              <a:ea typeface="Oswald"/>
              <a:cs typeface="Oswald"/>
              <a:sym typeface="Oswald"/>
            </a:endParaRPr>
          </a:p>
        </p:txBody>
      </p:sp>
      <p:sp>
        <p:nvSpPr>
          <p:cNvPr id="708" name="Google Shape;708;p34"/>
          <p:cNvSpPr txBox="1"/>
          <p:nvPr/>
        </p:nvSpPr>
        <p:spPr>
          <a:xfrm>
            <a:off x="5357267" y="3442768"/>
            <a:ext cx="1613700" cy="9393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1200"/>
              </a:spcAft>
              <a:buNone/>
            </a:pPr>
            <a:r>
              <a:rPr lang="en" sz="1100">
                <a:solidFill>
                  <a:schemeClr val="accent4"/>
                </a:solidFill>
                <a:latin typeface="Open Sans"/>
                <a:ea typeface="Open Sans"/>
                <a:cs typeface="Open Sans"/>
                <a:sym typeface="Open Sans"/>
              </a:rPr>
              <a:t>Team đảm bảo sẽ trả lời lại trong 24h!</a:t>
            </a:r>
            <a:endParaRPr sz="1100">
              <a:solidFill>
                <a:schemeClr val="accent4"/>
              </a:solidFill>
              <a:latin typeface="Open Sans"/>
              <a:ea typeface="Open Sans"/>
              <a:cs typeface="Open Sans"/>
              <a:sym typeface="Open Sans"/>
            </a:endParaRPr>
          </a:p>
        </p:txBody>
      </p:sp>
      <p:sp>
        <p:nvSpPr>
          <p:cNvPr id="709" name="Google Shape;709;p34"/>
          <p:cNvSpPr txBox="1"/>
          <p:nvPr/>
        </p:nvSpPr>
        <p:spPr>
          <a:xfrm>
            <a:off x="3648646" y="2924672"/>
            <a:ext cx="1613700" cy="464700"/>
          </a:xfrm>
          <a:prstGeom prst="rect">
            <a:avLst/>
          </a:prstGeom>
          <a:noFill/>
          <a:ln>
            <a:noFill/>
          </a:ln>
        </p:spPr>
        <p:txBody>
          <a:bodyPr spcFirstLastPara="1" wrap="square" lIns="68575" tIns="68575" rIns="68575" bIns="68575" anchor="b" anchorCtr="0">
            <a:noAutofit/>
          </a:bodyPr>
          <a:lstStyle/>
          <a:p>
            <a:pPr marL="0" lvl="0" indent="0" algn="ctr" rtl="0">
              <a:spcBef>
                <a:spcPts val="0"/>
              </a:spcBef>
              <a:spcAft>
                <a:spcPts val="0"/>
              </a:spcAft>
              <a:buNone/>
            </a:pPr>
            <a:r>
              <a:rPr lang="en" sz="1400">
                <a:solidFill>
                  <a:schemeClr val="accent3"/>
                </a:solidFill>
                <a:latin typeface="Oswald"/>
                <a:ea typeface="Oswald"/>
                <a:cs typeface="Oswald"/>
                <a:sym typeface="Oswald"/>
              </a:rPr>
              <a:t>EMAIL TO US</a:t>
            </a:r>
            <a:endParaRPr sz="1400">
              <a:solidFill>
                <a:schemeClr val="accent3"/>
              </a:solidFill>
              <a:latin typeface="Oswald"/>
              <a:ea typeface="Oswald"/>
              <a:cs typeface="Oswald"/>
              <a:sym typeface="Oswald"/>
            </a:endParaRPr>
          </a:p>
        </p:txBody>
      </p:sp>
      <p:sp>
        <p:nvSpPr>
          <p:cNvPr id="710" name="Google Shape;710;p34"/>
          <p:cNvSpPr txBox="1"/>
          <p:nvPr/>
        </p:nvSpPr>
        <p:spPr>
          <a:xfrm>
            <a:off x="3648641" y="3442763"/>
            <a:ext cx="1708500" cy="9393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1200"/>
              </a:spcAft>
              <a:buNone/>
            </a:pPr>
            <a:r>
              <a:rPr lang="en" sz="1100">
                <a:solidFill>
                  <a:schemeClr val="accent3"/>
                </a:solidFill>
                <a:latin typeface="Open Sans"/>
                <a:ea typeface="Open Sans"/>
                <a:cs typeface="Open Sans"/>
                <a:sym typeface="Open Sans"/>
              </a:rPr>
              <a:t>Sau đó gửi request đến  nhi.tran2@ và mbi-ci@mservice.com.vn</a:t>
            </a:r>
            <a:endParaRPr sz="1100">
              <a:solidFill>
                <a:schemeClr val="accent3"/>
              </a:solidFill>
              <a:latin typeface="Open Sans"/>
              <a:ea typeface="Open Sans"/>
              <a:cs typeface="Open Sans"/>
              <a:sym typeface="Open Sans"/>
            </a:endParaRPr>
          </a:p>
        </p:txBody>
      </p:sp>
      <p:grpSp>
        <p:nvGrpSpPr>
          <p:cNvPr id="711" name="Google Shape;711;p34"/>
          <p:cNvGrpSpPr/>
          <p:nvPr/>
        </p:nvGrpSpPr>
        <p:grpSpPr>
          <a:xfrm flipH="1">
            <a:off x="2606360" y="3393878"/>
            <a:ext cx="281371" cy="48842"/>
            <a:chOff x="6146875" y="1767300"/>
            <a:chExt cx="331025" cy="57475"/>
          </a:xfrm>
        </p:grpSpPr>
        <p:sp>
          <p:nvSpPr>
            <p:cNvPr id="712" name="Google Shape;712;p34"/>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13" name="Google Shape;713;p34"/>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14" name="Google Shape;714;p34"/>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715" name="Google Shape;715;p34"/>
          <p:cNvGrpSpPr/>
          <p:nvPr/>
        </p:nvGrpSpPr>
        <p:grpSpPr>
          <a:xfrm flipH="1">
            <a:off x="4314981" y="3393878"/>
            <a:ext cx="281371" cy="48842"/>
            <a:chOff x="6146875" y="1767300"/>
            <a:chExt cx="331025" cy="57475"/>
          </a:xfrm>
        </p:grpSpPr>
        <p:sp>
          <p:nvSpPr>
            <p:cNvPr id="716" name="Google Shape;716;p34"/>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717" name="Google Shape;717;p34"/>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718" name="Google Shape;718;p34"/>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grpSp>
      <p:grpSp>
        <p:nvGrpSpPr>
          <p:cNvPr id="719" name="Google Shape;719;p34"/>
          <p:cNvGrpSpPr/>
          <p:nvPr/>
        </p:nvGrpSpPr>
        <p:grpSpPr>
          <a:xfrm flipH="1">
            <a:off x="6023601" y="3393878"/>
            <a:ext cx="281371" cy="48842"/>
            <a:chOff x="6146875" y="1767300"/>
            <a:chExt cx="331025" cy="57475"/>
          </a:xfrm>
        </p:grpSpPr>
        <p:sp>
          <p:nvSpPr>
            <p:cNvPr id="720" name="Google Shape;720;p34"/>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1" name="Google Shape;721;p34"/>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2" name="Google Shape;722;p34"/>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723" name="Google Shape;723;p34"/>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5" name="Google Shape;725;p34"/>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6" name="Google Shape;726;p34"/>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 you">
  <p:cSld name="CUSTOM_2">
    <p:spTree>
      <p:nvGrpSpPr>
        <p:cNvPr id="1" name="Shape 727"/>
        <p:cNvGrpSpPr/>
        <p:nvPr/>
      </p:nvGrpSpPr>
      <p:grpSpPr>
        <a:xfrm>
          <a:off x="0" y="0"/>
          <a:ext cx="0" cy="0"/>
          <a:chOff x="0" y="0"/>
          <a:chExt cx="0" cy="0"/>
        </a:xfrm>
      </p:grpSpPr>
      <p:pic>
        <p:nvPicPr>
          <p:cNvPr id="728" name="Google Shape;728;p35"/>
          <p:cNvPicPr preferRelativeResize="0"/>
          <p:nvPr/>
        </p:nvPicPr>
        <p:blipFill>
          <a:blip r:embed="rId2">
            <a:alphaModFix/>
          </a:blip>
          <a:stretch>
            <a:fillRect/>
          </a:stretch>
        </p:blipFill>
        <p:spPr>
          <a:xfrm>
            <a:off x="-2269" y="-637"/>
            <a:ext cx="9144018" cy="5143501"/>
          </a:xfrm>
          <a:prstGeom prst="rect">
            <a:avLst/>
          </a:prstGeom>
          <a:noFill/>
          <a:ln>
            <a:noFill/>
          </a:ln>
        </p:spPr>
      </p:pic>
      <p:sp>
        <p:nvSpPr>
          <p:cNvPr id="729" name="Google Shape;729;p35"/>
          <p:cNvSpPr/>
          <p:nvPr/>
        </p:nvSpPr>
        <p:spPr>
          <a:xfrm>
            <a:off x="2689753" y="2565050"/>
            <a:ext cx="3762300" cy="694200"/>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800"/>
              <a:buFont typeface="Arial"/>
              <a:buNone/>
            </a:pPr>
            <a:r>
              <a:rPr lang="en" sz="1100" b="0" i="1" u="none" strike="noStrike" cap="none">
                <a:solidFill>
                  <a:srgbClr val="FFFFFF"/>
                </a:solidFill>
                <a:latin typeface="Times New Roman"/>
                <a:ea typeface="Times New Roman"/>
                <a:cs typeface="Times New Roman"/>
                <a:sym typeface="Times New Roman"/>
              </a:rPr>
              <a:t>For further information:</a:t>
            </a:r>
            <a:endParaRPr sz="1100" b="0" i="1" u="none" strike="noStrike" cap="none">
              <a:solidFill>
                <a:srgbClr val="FFFFFF"/>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800"/>
              <a:buFont typeface="Arial"/>
              <a:buNone/>
            </a:pPr>
            <a:r>
              <a:rPr lang="en" sz="1100" b="0" i="1" u="none" strike="noStrike" cap="none">
                <a:solidFill>
                  <a:srgbClr val="FFFFFF"/>
                </a:solidFill>
                <a:latin typeface="Times New Roman"/>
                <a:ea typeface="Times New Roman"/>
                <a:cs typeface="Times New Roman"/>
                <a:sym typeface="Times New Roman"/>
              </a:rPr>
              <a:t>CI team –</a:t>
            </a:r>
            <a:r>
              <a:rPr lang="en" sz="1100" i="1">
                <a:solidFill>
                  <a:srgbClr val="FFFFFF"/>
                </a:solidFill>
                <a:latin typeface="Times New Roman"/>
                <a:ea typeface="Times New Roman"/>
                <a:cs typeface="Times New Roman"/>
                <a:sym typeface="Times New Roman"/>
              </a:rPr>
              <a:t> </a:t>
            </a:r>
            <a:r>
              <a:rPr lang="en" sz="1100" b="0" i="1" u="none" strike="noStrike" cap="none">
                <a:solidFill>
                  <a:srgbClr val="FFFFFF"/>
                </a:solidFill>
                <a:latin typeface="Times New Roman"/>
                <a:ea typeface="Times New Roman"/>
                <a:cs typeface="Times New Roman"/>
                <a:sym typeface="Times New Roman"/>
              </a:rPr>
              <a:t>MBI Department</a:t>
            </a:r>
            <a:endParaRPr sz="1100" b="0" i="1" u="none" strike="noStrike" cap="none">
              <a:solidFill>
                <a:srgbClr val="FFFFFF"/>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900"/>
              <a:buFont typeface="Arial"/>
              <a:buNone/>
            </a:pPr>
            <a:r>
              <a:rPr lang="en" sz="1100" b="0" i="1" u="none" strike="noStrike" cap="none">
                <a:solidFill>
                  <a:srgbClr val="FFFFFF"/>
                </a:solidFill>
                <a:latin typeface="Times New Roman"/>
                <a:ea typeface="Times New Roman"/>
                <a:cs typeface="Times New Roman"/>
                <a:sym typeface="Times New Roman"/>
              </a:rPr>
              <a:t>Email: bi@mservice.com.vn</a:t>
            </a:r>
            <a:endParaRPr sz="1100" b="0" i="0" u="none" strike="noStrike" cap="none">
              <a:solidFill>
                <a:srgbClr val="FFFFFF"/>
              </a:solidFill>
              <a:latin typeface="Times New Roman"/>
              <a:ea typeface="Times New Roman"/>
              <a:cs typeface="Times New Roman"/>
              <a:sym typeface="Times New Roman"/>
            </a:endParaRPr>
          </a:p>
        </p:txBody>
      </p:sp>
      <p:sp>
        <p:nvSpPr>
          <p:cNvPr id="730" name="Google Shape;730;p35"/>
          <p:cNvSpPr txBox="1"/>
          <p:nvPr/>
        </p:nvSpPr>
        <p:spPr>
          <a:xfrm>
            <a:off x="1910494" y="1884319"/>
            <a:ext cx="5320800" cy="76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FFFF"/>
                </a:solidFill>
                <a:latin typeface="Arial Black"/>
                <a:ea typeface="Arial Black"/>
                <a:cs typeface="Arial Black"/>
                <a:sym typeface="Arial Black"/>
              </a:rPr>
              <a:t>THANK YOU</a:t>
            </a:r>
            <a:endParaRPr sz="4500" b="1">
              <a:solidFill>
                <a:srgbClr val="FFFFFF"/>
              </a:solidFill>
              <a:latin typeface="Arial Black"/>
              <a:ea typeface="Arial Black"/>
              <a:cs typeface="Arial Black"/>
              <a:sym typeface="Arial Black"/>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 you 1">
  <p:cSld name="CUSTOM_2_1">
    <p:bg>
      <p:bgPr>
        <a:solidFill>
          <a:srgbClr val="FFFFFF"/>
        </a:solidFill>
        <a:effectLst/>
      </p:bgPr>
    </p:bg>
    <p:spTree>
      <p:nvGrpSpPr>
        <p:cNvPr id="1" name="Shape 731"/>
        <p:cNvGrpSpPr/>
        <p:nvPr/>
      </p:nvGrpSpPr>
      <p:grpSpPr>
        <a:xfrm>
          <a:off x="0" y="0"/>
          <a:ext cx="0" cy="0"/>
          <a:chOff x="0" y="0"/>
          <a:chExt cx="0" cy="0"/>
        </a:xfrm>
      </p:grpSpPr>
      <p:pic>
        <p:nvPicPr>
          <p:cNvPr id="732" name="Google Shape;732;p36"/>
          <p:cNvPicPr preferRelativeResize="0"/>
          <p:nvPr/>
        </p:nvPicPr>
        <p:blipFill rotWithShape="1">
          <a:blip r:embed="rId2">
            <a:alphaModFix/>
          </a:blip>
          <a:srcRect b="47905"/>
          <a:stretch/>
        </p:blipFill>
        <p:spPr>
          <a:xfrm>
            <a:off x="0" y="0"/>
            <a:ext cx="9144000" cy="5143500"/>
          </a:xfrm>
          <a:prstGeom prst="rect">
            <a:avLst/>
          </a:prstGeom>
          <a:noFill/>
          <a:ln>
            <a:noFill/>
          </a:ln>
        </p:spPr>
      </p:pic>
      <p:sp>
        <p:nvSpPr>
          <p:cNvPr id="733" name="Google Shape;733;p36"/>
          <p:cNvSpPr txBox="1"/>
          <p:nvPr/>
        </p:nvSpPr>
        <p:spPr>
          <a:xfrm>
            <a:off x="1911609" y="1884319"/>
            <a:ext cx="5320800" cy="76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accent3"/>
                </a:solidFill>
                <a:latin typeface="Arial Black"/>
                <a:ea typeface="Arial Black"/>
                <a:cs typeface="Arial Black"/>
                <a:sym typeface="Arial Black"/>
              </a:rPr>
              <a:t>THANK YOU</a:t>
            </a:r>
            <a:endParaRPr sz="4500" b="1">
              <a:solidFill>
                <a:schemeClr val="accent3"/>
              </a:solidFill>
              <a:latin typeface="Arial Black"/>
              <a:ea typeface="Arial Black"/>
              <a:cs typeface="Arial Black"/>
              <a:sym typeface="Arial Black"/>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ank you 1 2">
  <p:cSld name="CUSTOM_2_1_2">
    <p:bg>
      <p:bgPr>
        <a:solidFill>
          <a:srgbClr val="FFFFFF"/>
        </a:solidFill>
        <a:effectLst/>
      </p:bgPr>
    </p:bg>
    <p:spTree>
      <p:nvGrpSpPr>
        <p:cNvPr id="1" name="Shape 734"/>
        <p:cNvGrpSpPr/>
        <p:nvPr/>
      </p:nvGrpSpPr>
      <p:grpSpPr>
        <a:xfrm>
          <a:off x="0" y="0"/>
          <a:ext cx="0" cy="0"/>
          <a:chOff x="0" y="0"/>
          <a:chExt cx="0" cy="0"/>
        </a:xfrm>
      </p:grpSpPr>
      <p:sp>
        <p:nvSpPr>
          <p:cNvPr id="735" name="Google Shape;735;p37"/>
          <p:cNvSpPr/>
          <p:nvPr/>
        </p:nvSpPr>
        <p:spPr>
          <a:xfrm>
            <a:off x="2690869" y="2565050"/>
            <a:ext cx="3762300" cy="694200"/>
          </a:xfrm>
          <a:prstGeom prst="rect">
            <a:avLst/>
          </a:prstGeom>
          <a:noFill/>
          <a:ln>
            <a:noFill/>
          </a:ln>
        </p:spPr>
        <p:txBody>
          <a:bodyPr spcFirstLastPara="1" wrap="square" lIns="68575" tIns="68575" rIns="68575" bIns="68575" anchor="ctr" anchorCtr="0">
            <a:noAutofit/>
          </a:bodyPr>
          <a:lstStyle/>
          <a:p>
            <a:pPr marL="0" marR="0" lvl="0" indent="0" algn="ctr" rtl="0">
              <a:lnSpc>
                <a:spcPct val="115000"/>
              </a:lnSpc>
              <a:spcBef>
                <a:spcPts val="0"/>
              </a:spcBef>
              <a:spcAft>
                <a:spcPts val="0"/>
              </a:spcAft>
              <a:buClr>
                <a:srgbClr val="000000"/>
              </a:buClr>
              <a:buSzPts val="800"/>
              <a:buFont typeface="Arial"/>
              <a:buNone/>
            </a:pPr>
            <a:r>
              <a:rPr lang="en" sz="1100" b="0" i="1" u="none" strike="noStrike" cap="none">
                <a:solidFill>
                  <a:schemeClr val="accent3"/>
                </a:solidFill>
                <a:latin typeface="Times New Roman"/>
                <a:ea typeface="Times New Roman"/>
                <a:cs typeface="Times New Roman"/>
                <a:sym typeface="Times New Roman"/>
              </a:rPr>
              <a:t>For further information:</a:t>
            </a:r>
            <a:endParaRPr sz="1100" b="0" i="1" u="none" strike="noStrike" cap="none">
              <a:solidFill>
                <a:schemeClr val="accent3"/>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800"/>
              <a:buFont typeface="Arial"/>
              <a:buNone/>
            </a:pPr>
            <a:r>
              <a:rPr lang="en" sz="1100" b="0" i="1" u="none" strike="noStrike" cap="none">
                <a:solidFill>
                  <a:schemeClr val="accent3"/>
                </a:solidFill>
                <a:latin typeface="Times New Roman"/>
                <a:ea typeface="Times New Roman"/>
                <a:cs typeface="Times New Roman"/>
                <a:sym typeface="Times New Roman"/>
              </a:rPr>
              <a:t>CI team –</a:t>
            </a:r>
            <a:r>
              <a:rPr lang="en" sz="1100" i="1">
                <a:solidFill>
                  <a:schemeClr val="accent3"/>
                </a:solidFill>
                <a:latin typeface="Times New Roman"/>
                <a:ea typeface="Times New Roman"/>
                <a:cs typeface="Times New Roman"/>
                <a:sym typeface="Times New Roman"/>
              </a:rPr>
              <a:t> </a:t>
            </a:r>
            <a:r>
              <a:rPr lang="en" sz="1100" b="0" i="1" u="none" strike="noStrike" cap="none">
                <a:solidFill>
                  <a:schemeClr val="accent3"/>
                </a:solidFill>
                <a:latin typeface="Times New Roman"/>
                <a:ea typeface="Times New Roman"/>
                <a:cs typeface="Times New Roman"/>
                <a:sym typeface="Times New Roman"/>
              </a:rPr>
              <a:t>MBI Department</a:t>
            </a:r>
            <a:endParaRPr sz="1100" b="0" i="1" u="none" strike="noStrike" cap="none">
              <a:solidFill>
                <a:schemeClr val="accent3"/>
              </a:solidFill>
              <a:latin typeface="Times New Roman"/>
              <a:ea typeface="Times New Roman"/>
              <a:cs typeface="Times New Roman"/>
              <a:sym typeface="Times New Roman"/>
            </a:endParaRPr>
          </a:p>
          <a:p>
            <a:pPr marL="0" marR="0" lvl="0" indent="0" algn="ctr" rtl="0">
              <a:lnSpc>
                <a:spcPct val="115000"/>
              </a:lnSpc>
              <a:spcBef>
                <a:spcPts val="0"/>
              </a:spcBef>
              <a:spcAft>
                <a:spcPts val="0"/>
              </a:spcAft>
              <a:buClr>
                <a:srgbClr val="000000"/>
              </a:buClr>
              <a:buSzPts val="900"/>
              <a:buFont typeface="Arial"/>
              <a:buNone/>
            </a:pPr>
            <a:r>
              <a:rPr lang="en" sz="1100" b="0" i="1" u="none" strike="noStrike" cap="none">
                <a:solidFill>
                  <a:schemeClr val="accent3"/>
                </a:solidFill>
                <a:latin typeface="Times New Roman"/>
                <a:ea typeface="Times New Roman"/>
                <a:cs typeface="Times New Roman"/>
                <a:sym typeface="Times New Roman"/>
              </a:rPr>
              <a:t>Email: </a:t>
            </a:r>
            <a:r>
              <a:rPr lang="en" sz="1100" i="1">
                <a:solidFill>
                  <a:schemeClr val="accent3"/>
                </a:solidFill>
                <a:latin typeface="Times New Roman"/>
                <a:ea typeface="Times New Roman"/>
                <a:cs typeface="Times New Roman"/>
                <a:sym typeface="Times New Roman"/>
              </a:rPr>
              <a:t>mbi-ci</a:t>
            </a:r>
            <a:r>
              <a:rPr lang="en" sz="1100" b="0" i="1" u="none" strike="noStrike" cap="none">
                <a:solidFill>
                  <a:schemeClr val="accent3"/>
                </a:solidFill>
                <a:latin typeface="Times New Roman"/>
                <a:ea typeface="Times New Roman"/>
                <a:cs typeface="Times New Roman"/>
                <a:sym typeface="Times New Roman"/>
              </a:rPr>
              <a:t>@mservice.com.vn</a:t>
            </a:r>
            <a:endParaRPr sz="1100" b="0" i="0" u="none" strike="noStrike" cap="none">
              <a:solidFill>
                <a:schemeClr val="accent3"/>
              </a:solidFill>
              <a:latin typeface="Times New Roman"/>
              <a:ea typeface="Times New Roman"/>
              <a:cs typeface="Times New Roman"/>
              <a:sym typeface="Times New Roman"/>
            </a:endParaRPr>
          </a:p>
        </p:txBody>
      </p:sp>
      <p:sp>
        <p:nvSpPr>
          <p:cNvPr id="736" name="Google Shape;736;p37"/>
          <p:cNvSpPr txBox="1"/>
          <p:nvPr/>
        </p:nvSpPr>
        <p:spPr>
          <a:xfrm>
            <a:off x="1911609" y="1884319"/>
            <a:ext cx="5320800" cy="76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accent3"/>
                </a:solidFill>
                <a:latin typeface="Arial Black"/>
                <a:ea typeface="Arial Black"/>
                <a:cs typeface="Arial Black"/>
                <a:sym typeface="Arial Black"/>
              </a:rPr>
              <a:t>THANK YOU</a:t>
            </a:r>
            <a:endParaRPr sz="4500" b="1">
              <a:solidFill>
                <a:schemeClr val="accent3"/>
              </a:solidFill>
              <a:latin typeface="Arial Black"/>
              <a:ea typeface="Arial Black"/>
              <a:cs typeface="Arial Black"/>
              <a:sym typeface="Arial Black"/>
            </a:endParaRPr>
          </a:p>
        </p:txBody>
      </p:sp>
      <p:sp>
        <p:nvSpPr>
          <p:cNvPr id="737" name="Google Shape;737;p37"/>
          <p:cNvSpPr/>
          <p:nvPr/>
        </p:nvSpPr>
        <p:spPr>
          <a:xfrm rot="-183559">
            <a:off x="8077337" y="3519398"/>
            <a:ext cx="427209" cy="353023"/>
          </a:xfrm>
          <a:prstGeom prst="triangle">
            <a:avLst>
              <a:gd name="adj" fmla="val 47453"/>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38" name="Google Shape;738;p37"/>
          <p:cNvSpPr/>
          <p:nvPr/>
        </p:nvSpPr>
        <p:spPr>
          <a:xfrm rot="-1230100">
            <a:off x="5130172" y="4296387"/>
            <a:ext cx="591889" cy="511692"/>
          </a:xfrm>
          <a:prstGeom prst="triangle">
            <a:avLst>
              <a:gd name="adj" fmla="val 47453"/>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39" name="Google Shape;739;p37"/>
          <p:cNvSpPr/>
          <p:nvPr/>
        </p:nvSpPr>
        <p:spPr>
          <a:xfrm rot="2482970">
            <a:off x="6680818" y="4563713"/>
            <a:ext cx="427024" cy="352856"/>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40" name="Google Shape;740;p37"/>
          <p:cNvSpPr/>
          <p:nvPr/>
        </p:nvSpPr>
        <p:spPr>
          <a:xfrm rot="2482970">
            <a:off x="8023316" y="2246869"/>
            <a:ext cx="427024" cy="352856"/>
          </a:xfrm>
          <a:prstGeom prst="triangle">
            <a:avLst>
              <a:gd name="adj" fmla="val 47453"/>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41" name="Google Shape;741;p37"/>
          <p:cNvSpPr/>
          <p:nvPr/>
        </p:nvSpPr>
        <p:spPr>
          <a:xfrm rot="641676">
            <a:off x="7677112" y="4259334"/>
            <a:ext cx="591677" cy="511420"/>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42" name="Google Shape;742;p37"/>
          <p:cNvSpPr/>
          <p:nvPr/>
        </p:nvSpPr>
        <p:spPr>
          <a:xfrm rot="-7720949">
            <a:off x="7016642" y="3559624"/>
            <a:ext cx="591836" cy="511813"/>
          </a:xfrm>
          <a:prstGeom prst="triangle">
            <a:avLst>
              <a:gd name="adj" fmla="val 47453"/>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43" name="Google Shape;743;p37"/>
          <p:cNvSpPr/>
          <p:nvPr/>
        </p:nvSpPr>
        <p:spPr>
          <a:xfrm rot="-3114365">
            <a:off x="6824639" y="3753028"/>
            <a:ext cx="426937" cy="353001"/>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44" name="Google Shape;744;p37"/>
          <p:cNvSpPr/>
          <p:nvPr/>
        </p:nvSpPr>
        <p:spPr>
          <a:xfrm rot="-183559">
            <a:off x="8283976" y="1628760"/>
            <a:ext cx="427209" cy="353023"/>
          </a:xfrm>
          <a:prstGeom prst="triangle">
            <a:avLst>
              <a:gd name="adj" fmla="val 47453"/>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745"/>
        <p:cNvGrpSpPr/>
        <p:nvPr/>
      </p:nvGrpSpPr>
      <p:grpSpPr>
        <a:xfrm>
          <a:off x="0" y="0"/>
          <a:ext cx="0" cy="0"/>
          <a:chOff x="0" y="0"/>
          <a:chExt cx="0" cy="0"/>
        </a:xfrm>
      </p:grpSpPr>
      <p:sp>
        <p:nvSpPr>
          <p:cNvPr id="746" name="Google Shape;746;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47" name="Google Shape;747;p3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8" name="Google Shape;748;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7">
  <p:cSld name="CUSTOM_8">
    <p:bg>
      <p:bgPr>
        <a:solidFill>
          <a:schemeClr val="accent3"/>
        </a:solidFill>
        <a:effectLst/>
      </p:bgPr>
    </p:bg>
    <p:spTree>
      <p:nvGrpSpPr>
        <p:cNvPr id="1" name="Shape 53"/>
        <p:cNvGrpSpPr/>
        <p:nvPr/>
      </p:nvGrpSpPr>
      <p:grpSpPr>
        <a:xfrm>
          <a:off x="0" y="0"/>
          <a:ext cx="0" cy="0"/>
          <a:chOff x="0" y="0"/>
          <a:chExt cx="0" cy="0"/>
        </a:xfrm>
      </p:grpSpPr>
      <p:cxnSp>
        <p:nvCxnSpPr>
          <p:cNvPr id="54" name="Google Shape;54;p5"/>
          <p:cNvCxnSpPr/>
          <p:nvPr/>
        </p:nvCxnSpPr>
        <p:spPr>
          <a:xfrm rot="10800000" flipH="1">
            <a:off x="2661610" y="1973625"/>
            <a:ext cx="3820800" cy="1200"/>
          </a:xfrm>
          <a:prstGeom prst="straightConnector1">
            <a:avLst/>
          </a:prstGeom>
          <a:noFill/>
          <a:ln w="9525" cap="flat" cmpd="sng">
            <a:solidFill>
              <a:srgbClr val="FFFFFF"/>
            </a:solidFill>
            <a:prstDash val="solid"/>
            <a:round/>
            <a:headEnd type="none" w="med" len="med"/>
            <a:tailEnd type="none" w="med" len="med"/>
          </a:ln>
        </p:spPr>
      </p:cxnSp>
      <p:sp>
        <p:nvSpPr>
          <p:cNvPr id="55" name="Google Shape;55;p5"/>
          <p:cNvSpPr txBox="1">
            <a:spLocks noGrp="1"/>
          </p:cNvSpPr>
          <p:nvPr>
            <p:ph type="title"/>
          </p:nvPr>
        </p:nvSpPr>
        <p:spPr>
          <a:xfrm>
            <a:off x="1997018" y="770531"/>
            <a:ext cx="5150100" cy="1131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2800"/>
              <a:buNone/>
              <a:defRPr b="1">
                <a:solidFill>
                  <a:srgbClr val="FFFFFF"/>
                </a:solidFill>
              </a:defRPr>
            </a:lvl1pPr>
            <a:lvl2pPr lvl="1" algn="ctr">
              <a:spcBef>
                <a:spcPts val="0"/>
              </a:spcBef>
              <a:spcAft>
                <a:spcPts val="0"/>
              </a:spcAft>
              <a:buClr>
                <a:srgbClr val="FFFFFF"/>
              </a:buClr>
              <a:buSzPts val="2800"/>
              <a:buNone/>
              <a:defRPr b="1">
                <a:solidFill>
                  <a:srgbClr val="FFFFFF"/>
                </a:solidFill>
              </a:defRPr>
            </a:lvl2pPr>
            <a:lvl3pPr lvl="2" algn="ctr">
              <a:spcBef>
                <a:spcPts val="0"/>
              </a:spcBef>
              <a:spcAft>
                <a:spcPts val="0"/>
              </a:spcAft>
              <a:buClr>
                <a:srgbClr val="FFFFFF"/>
              </a:buClr>
              <a:buSzPts val="2800"/>
              <a:buNone/>
              <a:defRPr b="1">
                <a:solidFill>
                  <a:srgbClr val="FFFFFF"/>
                </a:solidFill>
              </a:defRPr>
            </a:lvl3pPr>
            <a:lvl4pPr lvl="3" algn="ctr">
              <a:spcBef>
                <a:spcPts val="0"/>
              </a:spcBef>
              <a:spcAft>
                <a:spcPts val="0"/>
              </a:spcAft>
              <a:buClr>
                <a:srgbClr val="FFFFFF"/>
              </a:buClr>
              <a:buSzPts val="2800"/>
              <a:buNone/>
              <a:defRPr b="1">
                <a:solidFill>
                  <a:srgbClr val="FFFFFF"/>
                </a:solidFill>
              </a:defRPr>
            </a:lvl4pPr>
            <a:lvl5pPr lvl="4" algn="ctr">
              <a:spcBef>
                <a:spcPts val="0"/>
              </a:spcBef>
              <a:spcAft>
                <a:spcPts val="0"/>
              </a:spcAft>
              <a:buClr>
                <a:srgbClr val="FFFFFF"/>
              </a:buClr>
              <a:buSzPts val="2800"/>
              <a:buNone/>
              <a:defRPr b="1">
                <a:solidFill>
                  <a:srgbClr val="FFFFFF"/>
                </a:solidFill>
              </a:defRPr>
            </a:lvl5pPr>
            <a:lvl6pPr lvl="5" algn="ctr">
              <a:spcBef>
                <a:spcPts val="0"/>
              </a:spcBef>
              <a:spcAft>
                <a:spcPts val="0"/>
              </a:spcAft>
              <a:buClr>
                <a:srgbClr val="FFFFFF"/>
              </a:buClr>
              <a:buSzPts val="2800"/>
              <a:buNone/>
              <a:defRPr b="1">
                <a:solidFill>
                  <a:srgbClr val="FFFFFF"/>
                </a:solidFill>
              </a:defRPr>
            </a:lvl6pPr>
            <a:lvl7pPr lvl="6" algn="ctr">
              <a:spcBef>
                <a:spcPts val="0"/>
              </a:spcBef>
              <a:spcAft>
                <a:spcPts val="0"/>
              </a:spcAft>
              <a:buClr>
                <a:srgbClr val="FFFFFF"/>
              </a:buClr>
              <a:buSzPts val="2800"/>
              <a:buNone/>
              <a:defRPr b="1">
                <a:solidFill>
                  <a:srgbClr val="FFFFFF"/>
                </a:solidFill>
              </a:defRPr>
            </a:lvl7pPr>
            <a:lvl8pPr lvl="7" algn="ctr">
              <a:spcBef>
                <a:spcPts val="0"/>
              </a:spcBef>
              <a:spcAft>
                <a:spcPts val="0"/>
              </a:spcAft>
              <a:buClr>
                <a:srgbClr val="FFFFFF"/>
              </a:buClr>
              <a:buSzPts val="2800"/>
              <a:buNone/>
              <a:defRPr b="1">
                <a:solidFill>
                  <a:srgbClr val="FFFFFF"/>
                </a:solidFill>
              </a:defRPr>
            </a:lvl8pPr>
            <a:lvl9pPr lvl="8" algn="ctr">
              <a:spcBef>
                <a:spcPts val="0"/>
              </a:spcBef>
              <a:spcAft>
                <a:spcPts val="0"/>
              </a:spcAft>
              <a:buClr>
                <a:srgbClr val="FFFFFF"/>
              </a:buClr>
              <a:buSzPts val="2800"/>
              <a:buNone/>
              <a:defRPr b="1">
                <a:solidFill>
                  <a:srgbClr val="FFFFFF"/>
                </a:solidFill>
              </a:defRPr>
            </a:lvl9pPr>
          </a:lstStyle>
          <a:p>
            <a:endParaRPr/>
          </a:p>
        </p:txBody>
      </p:sp>
      <p:sp>
        <p:nvSpPr>
          <p:cNvPr id="56" name="Google Shape;56;p5"/>
          <p:cNvSpPr txBox="1">
            <a:spLocks noGrp="1"/>
          </p:cNvSpPr>
          <p:nvPr>
            <p:ph type="body" idx="1"/>
          </p:nvPr>
        </p:nvSpPr>
        <p:spPr>
          <a:xfrm>
            <a:off x="2661610" y="1973475"/>
            <a:ext cx="3820800" cy="29373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FFFFFF"/>
              </a:buClr>
              <a:buSzPts val="1800"/>
              <a:buChar char="●"/>
              <a:defRPr>
                <a:solidFill>
                  <a:srgbClr val="FFFFFF"/>
                </a:solidFill>
              </a:defRPr>
            </a:lvl1pPr>
            <a:lvl2pPr marL="914400" lvl="1" indent="-317500">
              <a:spcBef>
                <a:spcPts val="1600"/>
              </a:spcBef>
              <a:spcAft>
                <a:spcPts val="0"/>
              </a:spcAft>
              <a:buClr>
                <a:srgbClr val="FFFFFF"/>
              </a:buClr>
              <a:buSzPts val="1400"/>
              <a:buChar char="○"/>
              <a:defRPr>
                <a:solidFill>
                  <a:srgbClr val="FFFFFF"/>
                </a:solidFill>
              </a:defRPr>
            </a:lvl2pPr>
            <a:lvl3pPr marL="1371600" lvl="2" indent="-317500">
              <a:spcBef>
                <a:spcPts val="1600"/>
              </a:spcBef>
              <a:spcAft>
                <a:spcPts val="0"/>
              </a:spcAft>
              <a:buClr>
                <a:srgbClr val="FFFFFF"/>
              </a:buClr>
              <a:buSzPts val="1400"/>
              <a:buChar char="■"/>
              <a:defRPr>
                <a:solidFill>
                  <a:srgbClr val="FFFFFF"/>
                </a:solidFill>
              </a:defRPr>
            </a:lvl3pPr>
            <a:lvl4pPr marL="1828800" lvl="3" indent="-317500">
              <a:spcBef>
                <a:spcPts val="1600"/>
              </a:spcBef>
              <a:spcAft>
                <a:spcPts val="0"/>
              </a:spcAft>
              <a:buClr>
                <a:srgbClr val="FFFFFF"/>
              </a:buClr>
              <a:buSzPts val="1400"/>
              <a:buChar char="●"/>
              <a:defRPr>
                <a:solidFill>
                  <a:srgbClr val="FFFFFF"/>
                </a:solidFill>
              </a:defRPr>
            </a:lvl4pPr>
            <a:lvl5pPr marL="2286000" lvl="4" indent="-317500">
              <a:spcBef>
                <a:spcPts val="1600"/>
              </a:spcBef>
              <a:spcAft>
                <a:spcPts val="0"/>
              </a:spcAft>
              <a:buClr>
                <a:srgbClr val="FFFFFF"/>
              </a:buClr>
              <a:buSzPts val="1400"/>
              <a:buChar char="○"/>
              <a:defRPr>
                <a:solidFill>
                  <a:srgbClr val="FFFFFF"/>
                </a:solidFill>
              </a:defRPr>
            </a:lvl5pPr>
            <a:lvl6pPr marL="2743200" lvl="5" indent="-317500">
              <a:spcBef>
                <a:spcPts val="1600"/>
              </a:spcBef>
              <a:spcAft>
                <a:spcPts val="0"/>
              </a:spcAft>
              <a:buClr>
                <a:srgbClr val="FFFFFF"/>
              </a:buClr>
              <a:buSzPts val="1400"/>
              <a:buChar char="■"/>
              <a:defRPr>
                <a:solidFill>
                  <a:srgbClr val="FFFFFF"/>
                </a:solidFill>
              </a:defRPr>
            </a:lvl6pPr>
            <a:lvl7pPr marL="3200400" lvl="6" indent="-317500">
              <a:spcBef>
                <a:spcPts val="1600"/>
              </a:spcBef>
              <a:spcAft>
                <a:spcPts val="0"/>
              </a:spcAft>
              <a:buClr>
                <a:srgbClr val="FFFFFF"/>
              </a:buClr>
              <a:buSzPts val="1400"/>
              <a:buChar char="●"/>
              <a:defRPr>
                <a:solidFill>
                  <a:srgbClr val="FFFFFF"/>
                </a:solidFill>
              </a:defRPr>
            </a:lvl7pPr>
            <a:lvl8pPr marL="3657600" lvl="7" indent="-317500">
              <a:spcBef>
                <a:spcPts val="1600"/>
              </a:spcBef>
              <a:spcAft>
                <a:spcPts val="0"/>
              </a:spcAft>
              <a:buClr>
                <a:srgbClr val="FFFFFF"/>
              </a:buClr>
              <a:buSzPts val="1400"/>
              <a:buChar char="○"/>
              <a:defRPr>
                <a:solidFill>
                  <a:srgbClr val="FFFFFF"/>
                </a:solidFill>
              </a:defRPr>
            </a:lvl8pPr>
            <a:lvl9pPr marL="4114800" lvl="8" indent="-317500">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7"/>
        <p:cNvGrpSpPr/>
        <p:nvPr/>
      </p:nvGrpSpPr>
      <p:grpSpPr>
        <a:xfrm>
          <a:off x="0" y="0"/>
          <a:ext cx="0" cy="0"/>
          <a:chOff x="0" y="0"/>
          <a:chExt cx="0" cy="0"/>
        </a:xfrm>
      </p:grpSpPr>
      <p:sp>
        <p:nvSpPr>
          <p:cNvPr id="58" name="Google Shape;58;p6"/>
          <p:cNvSpPr/>
          <p:nvPr/>
        </p:nvSpPr>
        <p:spPr>
          <a:xfrm rot="-5400000">
            <a:off x="6048338" y="2048288"/>
            <a:ext cx="5143800" cy="1047300"/>
          </a:xfrm>
          <a:prstGeom prst="triangle">
            <a:avLst>
              <a:gd name="adj" fmla="val 10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59" name="Google Shape;59;p6"/>
          <p:cNvSpPr/>
          <p:nvPr/>
        </p:nvSpPr>
        <p:spPr>
          <a:xfrm rot="-5400000">
            <a:off x="6014402" y="2013938"/>
            <a:ext cx="5143800" cy="1116000"/>
          </a:xfrm>
          <a:prstGeom prst="triangle">
            <a:avLst>
              <a:gd name="adj" fmla="val 45882"/>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0" name="Google Shape;60;p6"/>
          <p:cNvSpPr/>
          <p:nvPr/>
        </p:nvSpPr>
        <p:spPr>
          <a:xfrm rot="-5400000">
            <a:off x="5987670" y="1987425"/>
            <a:ext cx="5143800" cy="1168800"/>
          </a:xfrm>
          <a:prstGeom prst="triangle">
            <a:avLst>
              <a:gd name="adj" fmla="val 6503"/>
            </a:avLst>
          </a:prstGeom>
          <a:solidFill>
            <a:srgbClr val="F172A1">
              <a:alpha val="820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1" name="Google Shape;61;p6"/>
          <p:cNvSpPr txBox="1">
            <a:spLocks noGrp="1"/>
          </p:cNvSpPr>
          <p:nvPr>
            <p:ph type="title"/>
          </p:nvPr>
        </p:nvSpPr>
        <p:spPr>
          <a:xfrm>
            <a:off x="915285" y="844125"/>
            <a:ext cx="5031900" cy="117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2300"/>
              <a:buNone/>
              <a:defRPr sz="2300" b="1">
                <a:solidFill>
                  <a:schemeClr val="accent3"/>
                </a:solidFill>
              </a:defRPr>
            </a:lvl1pPr>
            <a:lvl2pPr lvl="1" algn="ctr" rtl="0">
              <a:spcBef>
                <a:spcPts val="0"/>
              </a:spcBef>
              <a:spcAft>
                <a:spcPts val="0"/>
              </a:spcAft>
              <a:buClr>
                <a:schemeClr val="accent3"/>
              </a:buClr>
              <a:buSzPts val="2300"/>
              <a:buNone/>
              <a:defRPr sz="2300">
                <a:solidFill>
                  <a:schemeClr val="accent3"/>
                </a:solidFill>
              </a:defRPr>
            </a:lvl2pPr>
            <a:lvl3pPr lvl="2" algn="ctr" rtl="0">
              <a:spcBef>
                <a:spcPts val="0"/>
              </a:spcBef>
              <a:spcAft>
                <a:spcPts val="0"/>
              </a:spcAft>
              <a:buClr>
                <a:schemeClr val="accent3"/>
              </a:buClr>
              <a:buSzPts val="2300"/>
              <a:buNone/>
              <a:defRPr sz="2300">
                <a:solidFill>
                  <a:schemeClr val="accent3"/>
                </a:solidFill>
              </a:defRPr>
            </a:lvl3pPr>
            <a:lvl4pPr lvl="3" algn="ctr" rtl="0">
              <a:spcBef>
                <a:spcPts val="0"/>
              </a:spcBef>
              <a:spcAft>
                <a:spcPts val="0"/>
              </a:spcAft>
              <a:buClr>
                <a:schemeClr val="accent3"/>
              </a:buClr>
              <a:buSzPts val="2300"/>
              <a:buNone/>
              <a:defRPr sz="2300">
                <a:solidFill>
                  <a:schemeClr val="accent3"/>
                </a:solidFill>
              </a:defRPr>
            </a:lvl4pPr>
            <a:lvl5pPr lvl="4" algn="ctr" rtl="0">
              <a:spcBef>
                <a:spcPts val="0"/>
              </a:spcBef>
              <a:spcAft>
                <a:spcPts val="0"/>
              </a:spcAft>
              <a:buClr>
                <a:schemeClr val="accent3"/>
              </a:buClr>
              <a:buSzPts val="2300"/>
              <a:buNone/>
              <a:defRPr sz="2300">
                <a:solidFill>
                  <a:schemeClr val="accent3"/>
                </a:solidFill>
              </a:defRPr>
            </a:lvl5pPr>
            <a:lvl6pPr lvl="5" algn="ctr" rtl="0">
              <a:spcBef>
                <a:spcPts val="0"/>
              </a:spcBef>
              <a:spcAft>
                <a:spcPts val="0"/>
              </a:spcAft>
              <a:buClr>
                <a:schemeClr val="accent3"/>
              </a:buClr>
              <a:buSzPts val="2300"/>
              <a:buNone/>
              <a:defRPr sz="2300">
                <a:solidFill>
                  <a:schemeClr val="accent3"/>
                </a:solidFill>
              </a:defRPr>
            </a:lvl6pPr>
            <a:lvl7pPr lvl="6" algn="ctr" rtl="0">
              <a:spcBef>
                <a:spcPts val="0"/>
              </a:spcBef>
              <a:spcAft>
                <a:spcPts val="0"/>
              </a:spcAft>
              <a:buClr>
                <a:schemeClr val="accent3"/>
              </a:buClr>
              <a:buSzPts val="2300"/>
              <a:buNone/>
              <a:defRPr sz="2300">
                <a:solidFill>
                  <a:schemeClr val="accent3"/>
                </a:solidFill>
              </a:defRPr>
            </a:lvl7pPr>
            <a:lvl8pPr lvl="7" algn="ctr" rtl="0">
              <a:spcBef>
                <a:spcPts val="0"/>
              </a:spcBef>
              <a:spcAft>
                <a:spcPts val="0"/>
              </a:spcAft>
              <a:buClr>
                <a:schemeClr val="accent3"/>
              </a:buClr>
              <a:buSzPts val="2300"/>
              <a:buNone/>
              <a:defRPr sz="2300">
                <a:solidFill>
                  <a:schemeClr val="accent3"/>
                </a:solidFill>
              </a:defRPr>
            </a:lvl8pPr>
            <a:lvl9pPr lvl="8" algn="ctr" rtl="0">
              <a:spcBef>
                <a:spcPts val="0"/>
              </a:spcBef>
              <a:spcAft>
                <a:spcPts val="0"/>
              </a:spcAft>
              <a:buClr>
                <a:schemeClr val="accent3"/>
              </a:buClr>
              <a:buSzPts val="2300"/>
              <a:buNone/>
              <a:defRPr sz="2300">
                <a:solidFill>
                  <a:schemeClr val="accent3"/>
                </a:solidFill>
              </a:defRPr>
            </a:lvl9pPr>
          </a:lstStyle>
          <a:p>
            <a:endParaRPr/>
          </a:p>
        </p:txBody>
      </p:sp>
      <p:sp>
        <p:nvSpPr>
          <p:cNvPr id="62" name="Google Shape;62;p6"/>
          <p:cNvSpPr txBox="1">
            <a:spLocks noGrp="1"/>
          </p:cNvSpPr>
          <p:nvPr>
            <p:ph type="body" idx="1"/>
          </p:nvPr>
        </p:nvSpPr>
        <p:spPr>
          <a:xfrm>
            <a:off x="1520799" y="2162850"/>
            <a:ext cx="3820800" cy="213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sz="1400">
                <a:solidFill>
                  <a:schemeClr val="accent2"/>
                </a:solidFill>
              </a:defRPr>
            </a:lvl1pPr>
            <a:lvl2pPr marL="914400" lvl="1" indent="-292100" rtl="0">
              <a:spcBef>
                <a:spcPts val="800"/>
              </a:spcBef>
              <a:spcAft>
                <a:spcPts val="0"/>
              </a:spcAft>
              <a:buClr>
                <a:schemeClr val="accent2"/>
              </a:buClr>
              <a:buSzPts val="1000"/>
              <a:buChar char="○"/>
              <a:defRPr sz="1000">
                <a:solidFill>
                  <a:schemeClr val="accent2"/>
                </a:solidFill>
              </a:defRPr>
            </a:lvl2pPr>
            <a:lvl3pPr marL="1371600" lvl="2" indent="-292100" rtl="0">
              <a:spcBef>
                <a:spcPts val="800"/>
              </a:spcBef>
              <a:spcAft>
                <a:spcPts val="0"/>
              </a:spcAft>
              <a:buClr>
                <a:schemeClr val="accent2"/>
              </a:buClr>
              <a:buSzPts val="1000"/>
              <a:buChar char="■"/>
              <a:defRPr sz="1000">
                <a:solidFill>
                  <a:schemeClr val="accent2"/>
                </a:solidFill>
              </a:defRPr>
            </a:lvl3pPr>
            <a:lvl4pPr marL="1828800" lvl="3" indent="-292100" rtl="0">
              <a:spcBef>
                <a:spcPts val="800"/>
              </a:spcBef>
              <a:spcAft>
                <a:spcPts val="0"/>
              </a:spcAft>
              <a:buClr>
                <a:schemeClr val="accent2"/>
              </a:buClr>
              <a:buSzPts val="1000"/>
              <a:buChar char="●"/>
              <a:defRPr sz="1000">
                <a:solidFill>
                  <a:schemeClr val="accent2"/>
                </a:solidFill>
              </a:defRPr>
            </a:lvl4pPr>
            <a:lvl5pPr marL="2286000" lvl="4" indent="-292100" rtl="0">
              <a:spcBef>
                <a:spcPts val="800"/>
              </a:spcBef>
              <a:spcAft>
                <a:spcPts val="0"/>
              </a:spcAft>
              <a:buClr>
                <a:schemeClr val="accent2"/>
              </a:buClr>
              <a:buSzPts val="1000"/>
              <a:buChar char="○"/>
              <a:defRPr sz="1000">
                <a:solidFill>
                  <a:schemeClr val="accent2"/>
                </a:solidFill>
              </a:defRPr>
            </a:lvl5pPr>
            <a:lvl6pPr marL="2743200" lvl="5" indent="-292100" rtl="0">
              <a:spcBef>
                <a:spcPts val="800"/>
              </a:spcBef>
              <a:spcAft>
                <a:spcPts val="0"/>
              </a:spcAft>
              <a:buClr>
                <a:schemeClr val="accent2"/>
              </a:buClr>
              <a:buSzPts val="1000"/>
              <a:buChar char="■"/>
              <a:defRPr sz="1000">
                <a:solidFill>
                  <a:schemeClr val="accent2"/>
                </a:solidFill>
              </a:defRPr>
            </a:lvl6pPr>
            <a:lvl7pPr marL="3200400" lvl="6" indent="-292100" rtl="0">
              <a:spcBef>
                <a:spcPts val="800"/>
              </a:spcBef>
              <a:spcAft>
                <a:spcPts val="0"/>
              </a:spcAft>
              <a:buClr>
                <a:schemeClr val="accent2"/>
              </a:buClr>
              <a:buSzPts val="1000"/>
              <a:buChar char="●"/>
              <a:defRPr sz="1000">
                <a:solidFill>
                  <a:schemeClr val="accent2"/>
                </a:solidFill>
              </a:defRPr>
            </a:lvl7pPr>
            <a:lvl8pPr marL="3657600" lvl="7" indent="-292100" rtl="0">
              <a:spcBef>
                <a:spcPts val="800"/>
              </a:spcBef>
              <a:spcAft>
                <a:spcPts val="0"/>
              </a:spcAft>
              <a:buClr>
                <a:schemeClr val="accent2"/>
              </a:buClr>
              <a:buSzPts val="1000"/>
              <a:buChar char="○"/>
              <a:defRPr sz="1000">
                <a:solidFill>
                  <a:schemeClr val="accent2"/>
                </a:solidFill>
              </a:defRPr>
            </a:lvl8pPr>
            <a:lvl9pPr marL="4114800" lvl="8" indent="-292100" rtl="0">
              <a:spcBef>
                <a:spcPts val="800"/>
              </a:spcBef>
              <a:spcAft>
                <a:spcPts val="800"/>
              </a:spcAft>
              <a:buClr>
                <a:schemeClr val="accent2"/>
              </a:buClr>
              <a:buSzPts val="1000"/>
              <a:buChar char="■"/>
              <a:defRPr sz="1000">
                <a:solidFill>
                  <a:schemeClr val="accent2"/>
                </a:solidFill>
              </a:defRPr>
            </a:lvl9pPr>
          </a:lstStyle>
          <a:p>
            <a:endParaRPr/>
          </a:p>
        </p:txBody>
      </p:sp>
      <p:cxnSp>
        <p:nvCxnSpPr>
          <p:cNvPr id="63" name="Google Shape;63;p6"/>
          <p:cNvCxnSpPr/>
          <p:nvPr/>
        </p:nvCxnSpPr>
        <p:spPr>
          <a:xfrm rot="10800000" flipH="1">
            <a:off x="1520799" y="2089875"/>
            <a:ext cx="3820800" cy="1200"/>
          </a:xfrm>
          <a:prstGeom prst="straightConnector1">
            <a:avLst/>
          </a:prstGeom>
          <a:noFill/>
          <a:ln w="9525" cap="flat" cmpd="sng">
            <a:solidFill>
              <a:schemeClr val="accent3"/>
            </a:solidFill>
            <a:prstDash val="solid"/>
            <a:round/>
            <a:headEnd type="none" w="med" len="med"/>
            <a:tailEnd type="none" w="med" len="med"/>
          </a:ln>
        </p:spPr>
      </p:cxnSp>
      <p:sp>
        <p:nvSpPr>
          <p:cNvPr id="64" name="Google Shape;64;p6"/>
          <p:cNvSpPr/>
          <p:nvPr/>
        </p:nvSpPr>
        <p:spPr>
          <a:xfrm rot="-7720949">
            <a:off x="6529845" y="3509280"/>
            <a:ext cx="591836" cy="511813"/>
          </a:xfrm>
          <a:prstGeom prst="triangle">
            <a:avLst>
              <a:gd name="adj" fmla="val 47453"/>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65" name="Google Shape;65;p6"/>
          <p:cNvSpPr/>
          <p:nvPr/>
        </p:nvSpPr>
        <p:spPr>
          <a:xfrm rot="-3114365">
            <a:off x="7323354" y="4128834"/>
            <a:ext cx="426937" cy="353001"/>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66"/>
        <p:cNvGrpSpPr/>
        <p:nvPr/>
      </p:nvGrpSpPr>
      <p:grpSpPr>
        <a:xfrm>
          <a:off x="0" y="0"/>
          <a:ext cx="0" cy="0"/>
          <a:chOff x="0" y="0"/>
          <a:chExt cx="0" cy="0"/>
        </a:xfrm>
      </p:grpSpPr>
      <p:sp>
        <p:nvSpPr>
          <p:cNvPr id="67" name="Google Shape;67;p7"/>
          <p:cNvSpPr txBox="1">
            <a:spLocks noGrp="1"/>
          </p:cNvSpPr>
          <p:nvPr>
            <p:ph type="body" idx="1"/>
          </p:nvPr>
        </p:nvSpPr>
        <p:spPr>
          <a:xfrm>
            <a:off x="2661610" y="2046600"/>
            <a:ext cx="3820800" cy="213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000000"/>
              </a:buClr>
              <a:buSzPts val="1400"/>
              <a:buChar char="●"/>
              <a:defRPr sz="1400">
                <a:solidFill>
                  <a:srgbClr val="000000"/>
                </a:solidFill>
              </a:defRPr>
            </a:lvl1pPr>
            <a:lvl2pPr marL="914400" lvl="1" indent="-292100" rtl="0">
              <a:spcBef>
                <a:spcPts val="800"/>
              </a:spcBef>
              <a:spcAft>
                <a:spcPts val="0"/>
              </a:spcAft>
              <a:buClr>
                <a:srgbClr val="000000"/>
              </a:buClr>
              <a:buSzPts val="1000"/>
              <a:buChar char="○"/>
              <a:defRPr sz="1000">
                <a:solidFill>
                  <a:srgbClr val="000000"/>
                </a:solidFill>
              </a:defRPr>
            </a:lvl2pPr>
            <a:lvl3pPr marL="1371600" lvl="2" indent="-292100" rtl="0">
              <a:spcBef>
                <a:spcPts val="800"/>
              </a:spcBef>
              <a:spcAft>
                <a:spcPts val="0"/>
              </a:spcAft>
              <a:buClr>
                <a:srgbClr val="000000"/>
              </a:buClr>
              <a:buSzPts val="1000"/>
              <a:buChar char="■"/>
              <a:defRPr sz="1000">
                <a:solidFill>
                  <a:srgbClr val="000000"/>
                </a:solidFill>
              </a:defRPr>
            </a:lvl3pPr>
            <a:lvl4pPr marL="1828800" lvl="3" indent="-292100" rtl="0">
              <a:spcBef>
                <a:spcPts val="800"/>
              </a:spcBef>
              <a:spcAft>
                <a:spcPts val="0"/>
              </a:spcAft>
              <a:buClr>
                <a:srgbClr val="000000"/>
              </a:buClr>
              <a:buSzPts val="1000"/>
              <a:buChar char="●"/>
              <a:defRPr sz="1000">
                <a:solidFill>
                  <a:srgbClr val="000000"/>
                </a:solidFill>
              </a:defRPr>
            </a:lvl4pPr>
            <a:lvl5pPr marL="2286000" lvl="4" indent="-292100" rtl="0">
              <a:spcBef>
                <a:spcPts val="800"/>
              </a:spcBef>
              <a:spcAft>
                <a:spcPts val="0"/>
              </a:spcAft>
              <a:buClr>
                <a:srgbClr val="000000"/>
              </a:buClr>
              <a:buSzPts val="1000"/>
              <a:buChar char="○"/>
              <a:defRPr sz="1000">
                <a:solidFill>
                  <a:srgbClr val="000000"/>
                </a:solidFill>
              </a:defRPr>
            </a:lvl5pPr>
            <a:lvl6pPr marL="2743200" lvl="5" indent="-292100" rtl="0">
              <a:spcBef>
                <a:spcPts val="800"/>
              </a:spcBef>
              <a:spcAft>
                <a:spcPts val="0"/>
              </a:spcAft>
              <a:buClr>
                <a:srgbClr val="000000"/>
              </a:buClr>
              <a:buSzPts val="1000"/>
              <a:buChar char="■"/>
              <a:defRPr sz="1000">
                <a:solidFill>
                  <a:srgbClr val="000000"/>
                </a:solidFill>
              </a:defRPr>
            </a:lvl6pPr>
            <a:lvl7pPr marL="3200400" lvl="6" indent="-292100" rtl="0">
              <a:spcBef>
                <a:spcPts val="800"/>
              </a:spcBef>
              <a:spcAft>
                <a:spcPts val="0"/>
              </a:spcAft>
              <a:buClr>
                <a:srgbClr val="000000"/>
              </a:buClr>
              <a:buSzPts val="1000"/>
              <a:buChar char="●"/>
              <a:defRPr sz="1000">
                <a:solidFill>
                  <a:srgbClr val="000000"/>
                </a:solidFill>
              </a:defRPr>
            </a:lvl7pPr>
            <a:lvl8pPr marL="3657600" lvl="7" indent="-292100" rtl="0">
              <a:spcBef>
                <a:spcPts val="800"/>
              </a:spcBef>
              <a:spcAft>
                <a:spcPts val="0"/>
              </a:spcAft>
              <a:buClr>
                <a:srgbClr val="000000"/>
              </a:buClr>
              <a:buSzPts val="1000"/>
              <a:buChar char="○"/>
              <a:defRPr sz="1000">
                <a:solidFill>
                  <a:srgbClr val="000000"/>
                </a:solidFill>
              </a:defRPr>
            </a:lvl8pPr>
            <a:lvl9pPr marL="4114800" lvl="8" indent="-292100" rtl="0">
              <a:spcBef>
                <a:spcPts val="800"/>
              </a:spcBef>
              <a:spcAft>
                <a:spcPts val="800"/>
              </a:spcAft>
              <a:buClr>
                <a:srgbClr val="000000"/>
              </a:buClr>
              <a:buSzPts val="1000"/>
              <a:buChar char="■"/>
              <a:defRPr sz="1000">
                <a:solidFill>
                  <a:srgbClr val="000000"/>
                </a:solidFill>
              </a:defRPr>
            </a:lvl9pPr>
          </a:lstStyle>
          <a:p>
            <a:endParaRPr/>
          </a:p>
        </p:txBody>
      </p:sp>
      <p:cxnSp>
        <p:nvCxnSpPr>
          <p:cNvPr id="68" name="Google Shape;68;p7"/>
          <p:cNvCxnSpPr/>
          <p:nvPr/>
        </p:nvCxnSpPr>
        <p:spPr>
          <a:xfrm rot="10800000" flipH="1">
            <a:off x="2661610" y="1973625"/>
            <a:ext cx="3820800" cy="1200"/>
          </a:xfrm>
          <a:prstGeom prst="straightConnector1">
            <a:avLst/>
          </a:prstGeom>
          <a:noFill/>
          <a:ln w="9525" cap="flat" cmpd="sng">
            <a:solidFill>
              <a:schemeClr val="accent3"/>
            </a:solidFill>
            <a:prstDash val="solid"/>
            <a:round/>
            <a:headEnd type="none" w="med" len="med"/>
            <a:tailEnd type="none" w="med" len="med"/>
          </a:ln>
        </p:spPr>
      </p:cxnSp>
      <p:sp>
        <p:nvSpPr>
          <p:cNvPr id="69" name="Google Shape;69;p7"/>
          <p:cNvSpPr txBox="1">
            <a:spLocks noGrp="1"/>
          </p:cNvSpPr>
          <p:nvPr>
            <p:ph type="title"/>
          </p:nvPr>
        </p:nvSpPr>
        <p:spPr>
          <a:xfrm>
            <a:off x="2056096" y="727875"/>
            <a:ext cx="5031900" cy="117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2700"/>
              <a:buNone/>
              <a:defRPr sz="2700" b="1">
                <a:solidFill>
                  <a:schemeClr val="accent3"/>
                </a:solidFill>
              </a:defRPr>
            </a:lvl1pPr>
            <a:lvl2pPr lvl="1" algn="ctr" rtl="0">
              <a:spcBef>
                <a:spcPts val="0"/>
              </a:spcBef>
              <a:spcAft>
                <a:spcPts val="0"/>
              </a:spcAft>
              <a:buClr>
                <a:schemeClr val="accent3"/>
              </a:buClr>
              <a:buSzPts val="2700"/>
              <a:buNone/>
              <a:defRPr sz="2700">
                <a:solidFill>
                  <a:schemeClr val="accent3"/>
                </a:solidFill>
              </a:defRPr>
            </a:lvl2pPr>
            <a:lvl3pPr lvl="2" algn="ctr" rtl="0">
              <a:spcBef>
                <a:spcPts val="0"/>
              </a:spcBef>
              <a:spcAft>
                <a:spcPts val="0"/>
              </a:spcAft>
              <a:buClr>
                <a:schemeClr val="accent3"/>
              </a:buClr>
              <a:buSzPts val="2700"/>
              <a:buNone/>
              <a:defRPr sz="2700">
                <a:solidFill>
                  <a:schemeClr val="accent3"/>
                </a:solidFill>
              </a:defRPr>
            </a:lvl3pPr>
            <a:lvl4pPr lvl="3" algn="ctr" rtl="0">
              <a:spcBef>
                <a:spcPts val="0"/>
              </a:spcBef>
              <a:spcAft>
                <a:spcPts val="0"/>
              </a:spcAft>
              <a:buClr>
                <a:schemeClr val="accent3"/>
              </a:buClr>
              <a:buSzPts val="2700"/>
              <a:buNone/>
              <a:defRPr sz="2700">
                <a:solidFill>
                  <a:schemeClr val="accent3"/>
                </a:solidFill>
              </a:defRPr>
            </a:lvl4pPr>
            <a:lvl5pPr lvl="4" algn="ctr" rtl="0">
              <a:spcBef>
                <a:spcPts val="0"/>
              </a:spcBef>
              <a:spcAft>
                <a:spcPts val="0"/>
              </a:spcAft>
              <a:buClr>
                <a:schemeClr val="accent3"/>
              </a:buClr>
              <a:buSzPts val="2700"/>
              <a:buNone/>
              <a:defRPr sz="2700">
                <a:solidFill>
                  <a:schemeClr val="accent3"/>
                </a:solidFill>
              </a:defRPr>
            </a:lvl5pPr>
            <a:lvl6pPr lvl="5" algn="ctr" rtl="0">
              <a:spcBef>
                <a:spcPts val="0"/>
              </a:spcBef>
              <a:spcAft>
                <a:spcPts val="0"/>
              </a:spcAft>
              <a:buClr>
                <a:schemeClr val="accent3"/>
              </a:buClr>
              <a:buSzPts val="2700"/>
              <a:buNone/>
              <a:defRPr sz="2700">
                <a:solidFill>
                  <a:schemeClr val="accent3"/>
                </a:solidFill>
              </a:defRPr>
            </a:lvl6pPr>
            <a:lvl7pPr lvl="6" algn="ctr" rtl="0">
              <a:spcBef>
                <a:spcPts val="0"/>
              </a:spcBef>
              <a:spcAft>
                <a:spcPts val="0"/>
              </a:spcAft>
              <a:buClr>
                <a:schemeClr val="accent3"/>
              </a:buClr>
              <a:buSzPts val="2700"/>
              <a:buNone/>
              <a:defRPr sz="2700">
                <a:solidFill>
                  <a:schemeClr val="accent3"/>
                </a:solidFill>
              </a:defRPr>
            </a:lvl7pPr>
            <a:lvl8pPr lvl="7" algn="ctr" rtl="0">
              <a:spcBef>
                <a:spcPts val="0"/>
              </a:spcBef>
              <a:spcAft>
                <a:spcPts val="0"/>
              </a:spcAft>
              <a:buClr>
                <a:schemeClr val="accent3"/>
              </a:buClr>
              <a:buSzPts val="2700"/>
              <a:buNone/>
              <a:defRPr sz="2700">
                <a:solidFill>
                  <a:schemeClr val="accent3"/>
                </a:solidFill>
              </a:defRPr>
            </a:lvl8pPr>
            <a:lvl9pPr lvl="8" algn="ctr" rtl="0">
              <a:spcBef>
                <a:spcPts val="0"/>
              </a:spcBef>
              <a:spcAft>
                <a:spcPts val="0"/>
              </a:spcAft>
              <a:buClr>
                <a:schemeClr val="accent3"/>
              </a:buClr>
              <a:buSzPts val="2700"/>
              <a:buNone/>
              <a:defRPr sz="27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3">
  <p:cSld name="CUSTOM_7">
    <p:spTree>
      <p:nvGrpSpPr>
        <p:cNvPr id="1" name="Shape 70"/>
        <p:cNvGrpSpPr/>
        <p:nvPr/>
      </p:nvGrpSpPr>
      <p:grpSpPr>
        <a:xfrm>
          <a:off x="0" y="0"/>
          <a:ext cx="0" cy="0"/>
          <a:chOff x="0" y="0"/>
          <a:chExt cx="0" cy="0"/>
        </a:xfrm>
      </p:grpSpPr>
      <p:sp>
        <p:nvSpPr>
          <p:cNvPr id="71" name="Google Shape;71;p8"/>
          <p:cNvSpPr/>
          <p:nvPr/>
        </p:nvSpPr>
        <p:spPr>
          <a:xfrm rot="5400000">
            <a:off x="-1926915" y="1927200"/>
            <a:ext cx="5144100" cy="1289700"/>
          </a:xfrm>
          <a:prstGeom prst="triangle">
            <a:avLst>
              <a:gd name="adj" fmla="val 87445"/>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72" name="Google Shape;72;p8"/>
          <p:cNvSpPr txBox="1">
            <a:spLocks noGrp="1"/>
          </p:cNvSpPr>
          <p:nvPr>
            <p:ph type="body" idx="1"/>
          </p:nvPr>
        </p:nvSpPr>
        <p:spPr>
          <a:xfrm>
            <a:off x="3457446" y="1996800"/>
            <a:ext cx="3820800" cy="213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sz="1400">
                <a:solidFill>
                  <a:schemeClr val="accent2"/>
                </a:solidFill>
              </a:defRPr>
            </a:lvl1pPr>
            <a:lvl2pPr marL="914400" lvl="1" indent="-292100" rtl="0">
              <a:spcBef>
                <a:spcPts val="800"/>
              </a:spcBef>
              <a:spcAft>
                <a:spcPts val="0"/>
              </a:spcAft>
              <a:buClr>
                <a:schemeClr val="accent2"/>
              </a:buClr>
              <a:buSzPts val="1000"/>
              <a:buChar char="○"/>
              <a:defRPr sz="1000">
                <a:solidFill>
                  <a:schemeClr val="accent2"/>
                </a:solidFill>
              </a:defRPr>
            </a:lvl2pPr>
            <a:lvl3pPr marL="1371600" lvl="2" indent="-292100" rtl="0">
              <a:spcBef>
                <a:spcPts val="800"/>
              </a:spcBef>
              <a:spcAft>
                <a:spcPts val="0"/>
              </a:spcAft>
              <a:buClr>
                <a:schemeClr val="accent2"/>
              </a:buClr>
              <a:buSzPts val="1000"/>
              <a:buChar char="■"/>
              <a:defRPr sz="1000">
                <a:solidFill>
                  <a:schemeClr val="accent2"/>
                </a:solidFill>
              </a:defRPr>
            </a:lvl3pPr>
            <a:lvl4pPr marL="1828800" lvl="3" indent="-292100" rtl="0">
              <a:spcBef>
                <a:spcPts val="800"/>
              </a:spcBef>
              <a:spcAft>
                <a:spcPts val="0"/>
              </a:spcAft>
              <a:buClr>
                <a:schemeClr val="accent2"/>
              </a:buClr>
              <a:buSzPts val="1000"/>
              <a:buChar char="●"/>
              <a:defRPr sz="1000">
                <a:solidFill>
                  <a:schemeClr val="accent2"/>
                </a:solidFill>
              </a:defRPr>
            </a:lvl4pPr>
            <a:lvl5pPr marL="2286000" lvl="4" indent="-292100" rtl="0">
              <a:spcBef>
                <a:spcPts val="800"/>
              </a:spcBef>
              <a:spcAft>
                <a:spcPts val="0"/>
              </a:spcAft>
              <a:buClr>
                <a:schemeClr val="accent2"/>
              </a:buClr>
              <a:buSzPts val="1000"/>
              <a:buChar char="○"/>
              <a:defRPr sz="1000">
                <a:solidFill>
                  <a:schemeClr val="accent2"/>
                </a:solidFill>
              </a:defRPr>
            </a:lvl5pPr>
            <a:lvl6pPr marL="2743200" lvl="5" indent="-292100" rtl="0">
              <a:spcBef>
                <a:spcPts val="800"/>
              </a:spcBef>
              <a:spcAft>
                <a:spcPts val="0"/>
              </a:spcAft>
              <a:buClr>
                <a:schemeClr val="accent2"/>
              </a:buClr>
              <a:buSzPts val="1000"/>
              <a:buChar char="■"/>
              <a:defRPr sz="1000">
                <a:solidFill>
                  <a:schemeClr val="accent2"/>
                </a:solidFill>
              </a:defRPr>
            </a:lvl6pPr>
            <a:lvl7pPr marL="3200400" lvl="6" indent="-292100" rtl="0">
              <a:spcBef>
                <a:spcPts val="800"/>
              </a:spcBef>
              <a:spcAft>
                <a:spcPts val="0"/>
              </a:spcAft>
              <a:buClr>
                <a:schemeClr val="accent2"/>
              </a:buClr>
              <a:buSzPts val="1000"/>
              <a:buChar char="●"/>
              <a:defRPr sz="1000">
                <a:solidFill>
                  <a:schemeClr val="accent2"/>
                </a:solidFill>
              </a:defRPr>
            </a:lvl7pPr>
            <a:lvl8pPr marL="3657600" lvl="7" indent="-292100" rtl="0">
              <a:spcBef>
                <a:spcPts val="800"/>
              </a:spcBef>
              <a:spcAft>
                <a:spcPts val="0"/>
              </a:spcAft>
              <a:buClr>
                <a:schemeClr val="accent2"/>
              </a:buClr>
              <a:buSzPts val="1000"/>
              <a:buChar char="○"/>
              <a:defRPr sz="1000">
                <a:solidFill>
                  <a:schemeClr val="accent2"/>
                </a:solidFill>
              </a:defRPr>
            </a:lvl8pPr>
            <a:lvl9pPr marL="4114800" lvl="8" indent="-292100" rtl="0">
              <a:spcBef>
                <a:spcPts val="800"/>
              </a:spcBef>
              <a:spcAft>
                <a:spcPts val="800"/>
              </a:spcAft>
              <a:buClr>
                <a:schemeClr val="accent2"/>
              </a:buClr>
              <a:buSzPts val="1000"/>
              <a:buChar char="■"/>
              <a:defRPr sz="1000">
                <a:solidFill>
                  <a:schemeClr val="accent2"/>
                </a:solidFill>
              </a:defRPr>
            </a:lvl9pPr>
          </a:lstStyle>
          <a:p>
            <a:endParaRPr/>
          </a:p>
        </p:txBody>
      </p:sp>
      <p:cxnSp>
        <p:nvCxnSpPr>
          <p:cNvPr id="73" name="Google Shape;73;p8"/>
          <p:cNvCxnSpPr/>
          <p:nvPr/>
        </p:nvCxnSpPr>
        <p:spPr>
          <a:xfrm rot="10800000" flipH="1">
            <a:off x="3457446" y="1923825"/>
            <a:ext cx="3820800" cy="1200"/>
          </a:xfrm>
          <a:prstGeom prst="straightConnector1">
            <a:avLst/>
          </a:prstGeom>
          <a:noFill/>
          <a:ln w="9525" cap="flat" cmpd="sng">
            <a:solidFill>
              <a:schemeClr val="accent3"/>
            </a:solidFill>
            <a:prstDash val="solid"/>
            <a:round/>
            <a:headEnd type="none" w="med" len="med"/>
            <a:tailEnd type="none" w="med" len="med"/>
          </a:ln>
        </p:spPr>
      </p:cxnSp>
      <p:sp>
        <p:nvSpPr>
          <p:cNvPr id="74" name="Google Shape;74;p8"/>
          <p:cNvSpPr/>
          <p:nvPr/>
        </p:nvSpPr>
        <p:spPr>
          <a:xfrm rot="5400000">
            <a:off x="-2105354" y="2105175"/>
            <a:ext cx="5144100" cy="933300"/>
          </a:xfrm>
          <a:prstGeom prst="triangle">
            <a:avLst>
              <a:gd name="adj" fmla="val 37021"/>
            </a:avLst>
          </a:prstGeom>
          <a:solidFill>
            <a:srgbClr val="B0006E">
              <a:alpha val="849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5" name="Google Shape;75;p8"/>
          <p:cNvSpPr/>
          <p:nvPr/>
        </p:nvSpPr>
        <p:spPr>
          <a:xfrm rot="2482970">
            <a:off x="960036" y="1268082"/>
            <a:ext cx="427024" cy="352856"/>
          </a:xfrm>
          <a:prstGeom prst="triangle">
            <a:avLst>
              <a:gd name="adj" fmla="val 47453"/>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6" name="Google Shape;76;p8"/>
          <p:cNvSpPr/>
          <p:nvPr/>
        </p:nvSpPr>
        <p:spPr>
          <a:xfrm rot="-2124361">
            <a:off x="1329106" y="1016134"/>
            <a:ext cx="591853" cy="511781"/>
          </a:xfrm>
          <a:prstGeom prst="triangle">
            <a:avLst>
              <a:gd name="adj" fmla="val 47453"/>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77" name="Google Shape;77;p8"/>
          <p:cNvSpPr txBox="1">
            <a:spLocks noGrp="1"/>
          </p:cNvSpPr>
          <p:nvPr>
            <p:ph type="title"/>
          </p:nvPr>
        </p:nvSpPr>
        <p:spPr>
          <a:xfrm>
            <a:off x="2851932" y="685069"/>
            <a:ext cx="5031900" cy="117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2300"/>
              <a:buNone/>
              <a:defRPr sz="2300" b="1">
                <a:solidFill>
                  <a:schemeClr val="accent3"/>
                </a:solidFill>
              </a:defRPr>
            </a:lvl1pPr>
            <a:lvl2pPr lvl="1" algn="ctr" rtl="0">
              <a:spcBef>
                <a:spcPts val="0"/>
              </a:spcBef>
              <a:spcAft>
                <a:spcPts val="0"/>
              </a:spcAft>
              <a:buClr>
                <a:schemeClr val="accent3"/>
              </a:buClr>
              <a:buSzPts val="2300"/>
              <a:buNone/>
              <a:defRPr sz="2300">
                <a:solidFill>
                  <a:schemeClr val="accent3"/>
                </a:solidFill>
              </a:defRPr>
            </a:lvl2pPr>
            <a:lvl3pPr lvl="2" algn="ctr" rtl="0">
              <a:spcBef>
                <a:spcPts val="0"/>
              </a:spcBef>
              <a:spcAft>
                <a:spcPts val="0"/>
              </a:spcAft>
              <a:buClr>
                <a:schemeClr val="accent3"/>
              </a:buClr>
              <a:buSzPts val="2300"/>
              <a:buNone/>
              <a:defRPr sz="2300">
                <a:solidFill>
                  <a:schemeClr val="accent3"/>
                </a:solidFill>
              </a:defRPr>
            </a:lvl3pPr>
            <a:lvl4pPr lvl="3" algn="ctr" rtl="0">
              <a:spcBef>
                <a:spcPts val="0"/>
              </a:spcBef>
              <a:spcAft>
                <a:spcPts val="0"/>
              </a:spcAft>
              <a:buClr>
                <a:schemeClr val="accent3"/>
              </a:buClr>
              <a:buSzPts val="2300"/>
              <a:buNone/>
              <a:defRPr sz="2300">
                <a:solidFill>
                  <a:schemeClr val="accent3"/>
                </a:solidFill>
              </a:defRPr>
            </a:lvl4pPr>
            <a:lvl5pPr lvl="4" algn="ctr" rtl="0">
              <a:spcBef>
                <a:spcPts val="0"/>
              </a:spcBef>
              <a:spcAft>
                <a:spcPts val="0"/>
              </a:spcAft>
              <a:buClr>
                <a:schemeClr val="accent3"/>
              </a:buClr>
              <a:buSzPts val="2300"/>
              <a:buNone/>
              <a:defRPr sz="2300">
                <a:solidFill>
                  <a:schemeClr val="accent3"/>
                </a:solidFill>
              </a:defRPr>
            </a:lvl5pPr>
            <a:lvl6pPr lvl="5" algn="ctr" rtl="0">
              <a:spcBef>
                <a:spcPts val="0"/>
              </a:spcBef>
              <a:spcAft>
                <a:spcPts val="0"/>
              </a:spcAft>
              <a:buClr>
                <a:schemeClr val="accent3"/>
              </a:buClr>
              <a:buSzPts val="2300"/>
              <a:buNone/>
              <a:defRPr sz="2300">
                <a:solidFill>
                  <a:schemeClr val="accent3"/>
                </a:solidFill>
              </a:defRPr>
            </a:lvl6pPr>
            <a:lvl7pPr lvl="6" algn="ctr" rtl="0">
              <a:spcBef>
                <a:spcPts val="0"/>
              </a:spcBef>
              <a:spcAft>
                <a:spcPts val="0"/>
              </a:spcAft>
              <a:buClr>
                <a:schemeClr val="accent3"/>
              </a:buClr>
              <a:buSzPts val="2300"/>
              <a:buNone/>
              <a:defRPr sz="2300">
                <a:solidFill>
                  <a:schemeClr val="accent3"/>
                </a:solidFill>
              </a:defRPr>
            </a:lvl7pPr>
            <a:lvl8pPr lvl="7" algn="ctr" rtl="0">
              <a:spcBef>
                <a:spcPts val="0"/>
              </a:spcBef>
              <a:spcAft>
                <a:spcPts val="0"/>
              </a:spcAft>
              <a:buClr>
                <a:schemeClr val="accent3"/>
              </a:buClr>
              <a:buSzPts val="2300"/>
              <a:buNone/>
              <a:defRPr sz="2300">
                <a:solidFill>
                  <a:schemeClr val="accent3"/>
                </a:solidFill>
              </a:defRPr>
            </a:lvl8pPr>
            <a:lvl9pPr lvl="8" algn="ctr" rtl="0">
              <a:spcBef>
                <a:spcPts val="0"/>
              </a:spcBef>
              <a:spcAft>
                <a:spcPts val="0"/>
              </a:spcAft>
              <a:buClr>
                <a:schemeClr val="accent3"/>
              </a:buClr>
              <a:buSzPts val="2300"/>
              <a:buNone/>
              <a:defRPr sz="23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1">
  <p:cSld name="CUSTOM_1">
    <p:spTree>
      <p:nvGrpSpPr>
        <p:cNvPr id="1" name="Shape 78"/>
        <p:cNvGrpSpPr/>
        <p:nvPr/>
      </p:nvGrpSpPr>
      <p:grpSpPr>
        <a:xfrm>
          <a:off x="0" y="0"/>
          <a:ext cx="0" cy="0"/>
          <a:chOff x="0" y="0"/>
          <a:chExt cx="0" cy="0"/>
        </a:xfrm>
      </p:grpSpPr>
      <p:sp>
        <p:nvSpPr>
          <p:cNvPr id="79" name="Google Shape;79;p9"/>
          <p:cNvSpPr txBox="1">
            <a:spLocks noGrp="1"/>
          </p:cNvSpPr>
          <p:nvPr>
            <p:ph type="body" idx="1"/>
          </p:nvPr>
        </p:nvSpPr>
        <p:spPr>
          <a:xfrm>
            <a:off x="454764" y="1006350"/>
            <a:ext cx="8377500" cy="1833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80" name="Google Shape;80;p9"/>
          <p:cNvSpPr/>
          <p:nvPr/>
        </p:nvSpPr>
        <p:spPr>
          <a:xfrm>
            <a:off x="-7802" y="2839425"/>
            <a:ext cx="9151800" cy="2304000"/>
          </a:xfrm>
          <a:prstGeom prst="rect">
            <a:avLst/>
          </a:prstGeom>
          <a:solidFill>
            <a:srgbClr val="F3F3F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body" idx="2"/>
          </p:nvPr>
        </p:nvSpPr>
        <p:spPr>
          <a:xfrm>
            <a:off x="932549" y="2443650"/>
            <a:ext cx="826500" cy="765300"/>
          </a:xfrm>
          <a:prstGeom prst="rect">
            <a:avLst/>
          </a:prstGeom>
          <a:solidFill>
            <a:schemeClr val="accent2"/>
          </a:solidFill>
        </p:spPr>
        <p:txBody>
          <a:bodyPr spcFirstLastPara="1" wrap="square" lIns="91425" tIns="91425" rIns="91425" bIns="91425" anchor="ctr"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0"/>
              </a:spcBef>
              <a:spcAft>
                <a:spcPts val="0"/>
              </a:spcAft>
              <a:buClr>
                <a:srgbClr val="FFFFFF"/>
              </a:buClr>
              <a:buSzPts val="1100"/>
              <a:buChar char="○"/>
              <a:defRPr sz="1100">
                <a:solidFill>
                  <a:srgbClr val="FFFFFF"/>
                </a:solidFill>
              </a:defRPr>
            </a:lvl2pPr>
            <a:lvl3pPr marL="1371600" lvl="2" indent="-298450" algn="ctr" rtl="0">
              <a:spcBef>
                <a:spcPts val="0"/>
              </a:spcBef>
              <a:spcAft>
                <a:spcPts val="0"/>
              </a:spcAft>
              <a:buClr>
                <a:srgbClr val="FFFFFF"/>
              </a:buClr>
              <a:buSzPts val="1100"/>
              <a:buChar char="■"/>
              <a:defRPr sz="1100">
                <a:solidFill>
                  <a:srgbClr val="FFFFFF"/>
                </a:solidFill>
              </a:defRPr>
            </a:lvl3pPr>
            <a:lvl4pPr marL="1828800" lvl="3" indent="-298450" algn="ctr" rtl="0">
              <a:spcBef>
                <a:spcPts val="0"/>
              </a:spcBef>
              <a:spcAft>
                <a:spcPts val="0"/>
              </a:spcAft>
              <a:buClr>
                <a:srgbClr val="FFFFFF"/>
              </a:buClr>
              <a:buSzPts val="1100"/>
              <a:buChar char="●"/>
              <a:defRPr sz="1100">
                <a:solidFill>
                  <a:srgbClr val="FFFFFF"/>
                </a:solidFill>
              </a:defRPr>
            </a:lvl4pPr>
            <a:lvl5pPr marL="2286000" lvl="4" indent="-298450" algn="ctr" rtl="0">
              <a:spcBef>
                <a:spcPts val="0"/>
              </a:spcBef>
              <a:spcAft>
                <a:spcPts val="0"/>
              </a:spcAft>
              <a:buClr>
                <a:srgbClr val="FFFFFF"/>
              </a:buClr>
              <a:buSzPts val="1100"/>
              <a:buChar char="○"/>
              <a:defRPr sz="1100">
                <a:solidFill>
                  <a:srgbClr val="FFFFFF"/>
                </a:solidFill>
              </a:defRPr>
            </a:lvl5pPr>
            <a:lvl6pPr marL="2743200" lvl="5" indent="-298450" algn="ctr" rtl="0">
              <a:spcBef>
                <a:spcPts val="0"/>
              </a:spcBef>
              <a:spcAft>
                <a:spcPts val="0"/>
              </a:spcAft>
              <a:buClr>
                <a:srgbClr val="FFFFFF"/>
              </a:buClr>
              <a:buSzPts val="1100"/>
              <a:buChar char="■"/>
              <a:defRPr sz="1100">
                <a:solidFill>
                  <a:srgbClr val="FFFFFF"/>
                </a:solidFill>
              </a:defRPr>
            </a:lvl6pPr>
            <a:lvl7pPr marL="3200400" lvl="6" indent="-298450" algn="ctr" rtl="0">
              <a:spcBef>
                <a:spcPts val="0"/>
              </a:spcBef>
              <a:spcAft>
                <a:spcPts val="0"/>
              </a:spcAft>
              <a:buClr>
                <a:srgbClr val="FFFFFF"/>
              </a:buClr>
              <a:buSzPts val="1100"/>
              <a:buChar char="●"/>
              <a:defRPr sz="1100">
                <a:solidFill>
                  <a:srgbClr val="FFFFFF"/>
                </a:solidFill>
              </a:defRPr>
            </a:lvl7pPr>
            <a:lvl8pPr marL="3657600" lvl="7" indent="-298450" algn="ctr" rtl="0">
              <a:spcBef>
                <a:spcPts val="0"/>
              </a:spcBef>
              <a:spcAft>
                <a:spcPts val="0"/>
              </a:spcAft>
              <a:buClr>
                <a:srgbClr val="FFFFFF"/>
              </a:buClr>
              <a:buSzPts val="1100"/>
              <a:buChar char="○"/>
              <a:defRPr sz="1100">
                <a:solidFill>
                  <a:srgbClr val="FFFFFF"/>
                </a:solidFill>
              </a:defRPr>
            </a:lvl8pPr>
            <a:lvl9pPr marL="4114800" lvl="8" indent="-298450" algn="ctr" rtl="0">
              <a:spcBef>
                <a:spcPts val="0"/>
              </a:spcBef>
              <a:spcAft>
                <a:spcPts val="0"/>
              </a:spcAft>
              <a:buClr>
                <a:srgbClr val="FFFFFF"/>
              </a:buClr>
              <a:buSzPts val="1100"/>
              <a:buChar char="■"/>
              <a:defRPr sz="1100">
                <a:solidFill>
                  <a:srgbClr val="FFFFFF"/>
                </a:solidFill>
              </a:defRPr>
            </a:lvl9pPr>
          </a:lstStyle>
          <a:p>
            <a:endParaRPr/>
          </a:p>
        </p:txBody>
      </p:sp>
      <p:sp>
        <p:nvSpPr>
          <p:cNvPr id="82" name="Google Shape;82;p9"/>
          <p:cNvSpPr txBox="1">
            <a:spLocks noGrp="1"/>
          </p:cNvSpPr>
          <p:nvPr>
            <p:ph type="body" idx="3"/>
          </p:nvPr>
        </p:nvSpPr>
        <p:spPr>
          <a:xfrm>
            <a:off x="2520207" y="2443650"/>
            <a:ext cx="826500" cy="765300"/>
          </a:xfrm>
          <a:prstGeom prst="rect">
            <a:avLst/>
          </a:prstGeom>
          <a:solidFill>
            <a:schemeClr val="accent3"/>
          </a:solidFill>
        </p:spPr>
        <p:txBody>
          <a:bodyPr spcFirstLastPara="1" wrap="square" lIns="91425" tIns="91425" rIns="91425" bIns="91425" anchor="ctr"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0"/>
              </a:spcBef>
              <a:spcAft>
                <a:spcPts val="0"/>
              </a:spcAft>
              <a:buClr>
                <a:srgbClr val="FFFFFF"/>
              </a:buClr>
              <a:buSzPts val="1100"/>
              <a:buChar char="○"/>
              <a:defRPr sz="1100">
                <a:solidFill>
                  <a:srgbClr val="FFFFFF"/>
                </a:solidFill>
              </a:defRPr>
            </a:lvl2pPr>
            <a:lvl3pPr marL="1371600" lvl="2" indent="-298450" algn="ctr" rtl="0">
              <a:spcBef>
                <a:spcPts val="0"/>
              </a:spcBef>
              <a:spcAft>
                <a:spcPts val="0"/>
              </a:spcAft>
              <a:buClr>
                <a:srgbClr val="FFFFFF"/>
              </a:buClr>
              <a:buSzPts val="1100"/>
              <a:buChar char="■"/>
              <a:defRPr sz="1100">
                <a:solidFill>
                  <a:srgbClr val="FFFFFF"/>
                </a:solidFill>
              </a:defRPr>
            </a:lvl3pPr>
            <a:lvl4pPr marL="1828800" lvl="3" indent="-298450" algn="ctr" rtl="0">
              <a:spcBef>
                <a:spcPts val="0"/>
              </a:spcBef>
              <a:spcAft>
                <a:spcPts val="0"/>
              </a:spcAft>
              <a:buClr>
                <a:srgbClr val="FFFFFF"/>
              </a:buClr>
              <a:buSzPts val="1100"/>
              <a:buChar char="●"/>
              <a:defRPr sz="1100">
                <a:solidFill>
                  <a:srgbClr val="FFFFFF"/>
                </a:solidFill>
              </a:defRPr>
            </a:lvl4pPr>
            <a:lvl5pPr marL="2286000" lvl="4" indent="-298450" algn="ctr" rtl="0">
              <a:spcBef>
                <a:spcPts val="0"/>
              </a:spcBef>
              <a:spcAft>
                <a:spcPts val="0"/>
              </a:spcAft>
              <a:buClr>
                <a:srgbClr val="FFFFFF"/>
              </a:buClr>
              <a:buSzPts val="1100"/>
              <a:buChar char="○"/>
              <a:defRPr sz="1100">
                <a:solidFill>
                  <a:srgbClr val="FFFFFF"/>
                </a:solidFill>
              </a:defRPr>
            </a:lvl5pPr>
            <a:lvl6pPr marL="2743200" lvl="5" indent="-298450" algn="ctr" rtl="0">
              <a:spcBef>
                <a:spcPts val="0"/>
              </a:spcBef>
              <a:spcAft>
                <a:spcPts val="0"/>
              </a:spcAft>
              <a:buClr>
                <a:srgbClr val="FFFFFF"/>
              </a:buClr>
              <a:buSzPts val="1100"/>
              <a:buChar char="■"/>
              <a:defRPr sz="1100">
                <a:solidFill>
                  <a:srgbClr val="FFFFFF"/>
                </a:solidFill>
              </a:defRPr>
            </a:lvl6pPr>
            <a:lvl7pPr marL="3200400" lvl="6" indent="-298450" algn="ctr" rtl="0">
              <a:spcBef>
                <a:spcPts val="0"/>
              </a:spcBef>
              <a:spcAft>
                <a:spcPts val="0"/>
              </a:spcAft>
              <a:buClr>
                <a:srgbClr val="FFFFFF"/>
              </a:buClr>
              <a:buSzPts val="1100"/>
              <a:buChar char="●"/>
              <a:defRPr sz="1100">
                <a:solidFill>
                  <a:srgbClr val="FFFFFF"/>
                </a:solidFill>
              </a:defRPr>
            </a:lvl7pPr>
            <a:lvl8pPr marL="3657600" lvl="7" indent="-298450" algn="ctr" rtl="0">
              <a:spcBef>
                <a:spcPts val="0"/>
              </a:spcBef>
              <a:spcAft>
                <a:spcPts val="0"/>
              </a:spcAft>
              <a:buClr>
                <a:srgbClr val="FFFFFF"/>
              </a:buClr>
              <a:buSzPts val="1100"/>
              <a:buChar char="○"/>
              <a:defRPr sz="1100">
                <a:solidFill>
                  <a:srgbClr val="FFFFFF"/>
                </a:solidFill>
              </a:defRPr>
            </a:lvl8pPr>
            <a:lvl9pPr marL="4114800" lvl="8" indent="-298450" algn="ctr" rtl="0">
              <a:spcBef>
                <a:spcPts val="0"/>
              </a:spcBef>
              <a:spcAft>
                <a:spcPts val="0"/>
              </a:spcAft>
              <a:buClr>
                <a:srgbClr val="FFFFFF"/>
              </a:buClr>
              <a:buSzPts val="1100"/>
              <a:buChar char="■"/>
              <a:defRPr sz="1100">
                <a:solidFill>
                  <a:srgbClr val="FFFFFF"/>
                </a:solidFill>
              </a:defRPr>
            </a:lvl9pPr>
          </a:lstStyle>
          <a:p>
            <a:endParaRPr/>
          </a:p>
        </p:txBody>
      </p:sp>
      <p:sp>
        <p:nvSpPr>
          <p:cNvPr id="83" name="Google Shape;83;p9"/>
          <p:cNvSpPr txBox="1">
            <a:spLocks noGrp="1"/>
          </p:cNvSpPr>
          <p:nvPr>
            <p:ph type="body" idx="4"/>
          </p:nvPr>
        </p:nvSpPr>
        <p:spPr>
          <a:xfrm>
            <a:off x="4107865" y="2443650"/>
            <a:ext cx="826500" cy="765300"/>
          </a:xfrm>
          <a:prstGeom prst="rect">
            <a:avLst/>
          </a:prstGeom>
          <a:solidFill>
            <a:schemeClr val="accent4"/>
          </a:solidFill>
        </p:spPr>
        <p:txBody>
          <a:bodyPr spcFirstLastPara="1" wrap="square" lIns="91425" tIns="91425" rIns="91425" bIns="91425" anchor="ctr"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0"/>
              </a:spcBef>
              <a:spcAft>
                <a:spcPts val="0"/>
              </a:spcAft>
              <a:buClr>
                <a:srgbClr val="FFFFFF"/>
              </a:buClr>
              <a:buSzPts val="1100"/>
              <a:buChar char="○"/>
              <a:defRPr sz="1100">
                <a:solidFill>
                  <a:srgbClr val="FFFFFF"/>
                </a:solidFill>
              </a:defRPr>
            </a:lvl2pPr>
            <a:lvl3pPr marL="1371600" lvl="2" indent="-298450" algn="ctr" rtl="0">
              <a:spcBef>
                <a:spcPts val="0"/>
              </a:spcBef>
              <a:spcAft>
                <a:spcPts val="0"/>
              </a:spcAft>
              <a:buClr>
                <a:srgbClr val="FFFFFF"/>
              </a:buClr>
              <a:buSzPts val="1100"/>
              <a:buChar char="■"/>
              <a:defRPr sz="1100">
                <a:solidFill>
                  <a:srgbClr val="FFFFFF"/>
                </a:solidFill>
              </a:defRPr>
            </a:lvl3pPr>
            <a:lvl4pPr marL="1828800" lvl="3" indent="-298450" algn="ctr" rtl="0">
              <a:spcBef>
                <a:spcPts val="0"/>
              </a:spcBef>
              <a:spcAft>
                <a:spcPts val="0"/>
              </a:spcAft>
              <a:buClr>
                <a:srgbClr val="FFFFFF"/>
              </a:buClr>
              <a:buSzPts val="1100"/>
              <a:buChar char="●"/>
              <a:defRPr sz="1100">
                <a:solidFill>
                  <a:srgbClr val="FFFFFF"/>
                </a:solidFill>
              </a:defRPr>
            </a:lvl4pPr>
            <a:lvl5pPr marL="2286000" lvl="4" indent="-298450" algn="ctr" rtl="0">
              <a:spcBef>
                <a:spcPts val="0"/>
              </a:spcBef>
              <a:spcAft>
                <a:spcPts val="0"/>
              </a:spcAft>
              <a:buClr>
                <a:srgbClr val="FFFFFF"/>
              </a:buClr>
              <a:buSzPts val="1100"/>
              <a:buChar char="○"/>
              <a:defRPr sz="1100">
                <a:solidFill>
                  <a:srgbClr val="FFFFFF"/>
                </a:solidFill>
              </a:defRPr>
            </a:lvl5pPr>
            <a:lvl6pPr marL="2743200" lvl="5" indent="-298450" algn="ctr" rtl="0">
              <a:spcBef>
                <a:spcPts val="0"/>
              </a:spcBef>
              <a:spcAft>
                <a:spcPts val="0"/>
              </a:spcAft>
              <a:buClr>
                <a:srgbClr val="FFFFFF"/>
              </a:buClr>
              <a:buSzPts val="1100"/>
              <a:buChar char="■"/>
              <a:defRPr sz="1100">
                <a:solidFill>
                  <a:srgbClr val="FFFFFF"/>
                </a:solidFill>
              </a:defRPr>
            </a:lvl6pPr>
            <a:lvl7pPr marL="3200400" lvl="6" indent="-298450" algn="ctr" rtl="0">
              <a:spcBef>
                <a:spcPts val="0"/>
              </a:spcBef>
              <a:spcAft>
                <a:spcPts val="0"/>
              </a:spcAft>
              <a:buClr>
                <a:srgbClr val="FFFFFF"/>
              </a:buClr>
              <a:buSzPts val="1100"/>
              <a:buChar char="●"/>
              <a:defRPr sz="1100">
                <a:solidFill>
                  <a:srgbClr val="FFFFFF"/>
                </a:solidFill>
              </a:defRPr>
            </a:lvl7pPr>
            <a:lvl8pPr marL="3657600" lvl="7" indent="-298450" algn="ctr" rtl="0">
              <a:spcBef>
                <a:spcPts val="0"/>
              </a:spcBef>
              <a:spcAft>
                <a:spcPts val="0"/>
              </a:spcAft>
              <a:buClr>
                <a:srgbClr val="FFFFFF"/>
              </a:buClr>
              <a:buSzPts val="1100"/>
              <a:buChar char="○"/>
              <a:defRPr sz="1100">
                <a:solidFill>
                  <a:srgbClr val="FFFFFF"/>
                </a:solidFill>
              </a:defRPr>
            </a:lvl8pPr>
            <a:lvl9pPr marL="4114800" lvl="8" indent="-298450" algn="ctr" rtl="0">
              <a:spcBef>
                <a:spcPts val="0"/>
              </a:spcBef>
              <a:spcAft>
                <a:spcPts val="0"/>
              </a:spcAft>
              <a:buClr>
                <a:srgbClr val="FFFFFF"/>
              </a:buClr>
              <a:buSzPts val="1100"/>
              <a:buChar char="■"/>
              <a:defRPr sz="1100">
                <a:solidFill>
                  <a:srgbClr val="FFFFFF"/>
                </a:solidFill>
              </a:defRPr>
            </a:lvl9pPr>
          </a:lstStyle>
          <a:p>
            <a:endParaRPr/>
          </a:p>
        </p:txBody>
      </p:sp>
      <p:sp>
        <p:nvSpPr>
          <p:cNvPr id="84" name="Google Shape;84;p9"/>
          <p:cNvSpPr txBox="1">
            <a:spLocks noGrp="1"/>
          </p:cNvSpPr>
          <p:nvPr>
            <p:ph type="body" idx="5"/>
          </p:nvPr>
        </p:nvSpPr>
        <p:spPr>
          <a:xfrm>
            <a:off x="5695522" y="2443650"/>
            <a:ext cx="826500" cy="765300"/>
          </a:xfrm>
          <a:prstGeom prst="rect">
            <a:avLst/>
          </a:prstGeom>
          <a:solidFill>
            <a:schemeClr val="accent5"/>
          </a:solidFill>
        </p:spPr>
        <p:txBody>
          <a:bodyPr spcFirstLastPara="1" wrap="square" lIns="91425" tIns="91425" rIns="91425" bIns="91425" anchor="ctr"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0"/>
              </a:spcBef>
              <a:spcAft>
                <a:spcPts val="0"/>
              </a:spcAft>
              <a:buClr>
                <a:srgbClr val="FFFFFF"/>
              </a:buClr>
              <a:buSzPts val="1100"/>
              <a:buChar char="○"/>
              <a:defRPr sz="1100">
                <a:solidFill>
                  <a:srgbClr val="FFFFFF"/>
                </a:solidFill>
              </a:defRPr>
            </a:lvl2pPr>
            <a:lvl3pPr marL="1371600" lvl="2" indent="-298450" algn="ctr" rtl="0">
              <a:spcBef>
                <a:spcPts val="0"/>
              </a:spcBef>
              <a:spcAft>
                <a:spcPts val="0"/>
              </a:spcAft>
              <a:buClr>
                <a:srgbClr val="FFFFFF"/>
              </a:buClr>
              <a:buSzPts val="1100"/>
              <a:buChar char="■"/>
              <a:defRPr sz="1100">
                <a:solidFill>
                  <a:srgbClr val="FFFFFF"/>
                </a:solidFill>
              </a:defRPr>
            </a:lvl3pPr>
            <a:lvl4pPr marL="1828800" lvl="3" indent="-298450" algn="ctr" rtl="0">
              <a:spcBef>
                <a:spcPts val="0"/>
              </a:spcBef>
              <a:spcAft>
                <a:spcPts val="0"/>
              </a:spcAft>
              <a:buClr>
                <a:srgbClr val="FFFFFF"/>
              </a:buClr>
              <a:buSzPts val="1100"/>
              <a:buChar char="●"/>
              <a:defRPr sz="1100">
                <a:solidFill>
                  <a:srgbClr val="FFFFFF"/>
                </a:solidFill>
              </a:defRPr>
            </a:lvl4pPr>
            <a:lvl5pPr marL="2286000" lvl="4" indent="-298450" algn="ctr" rtl="0">
              <a:spcBef>
                <a:spcPts val="0"/>
              </a:spcBef>
              <a:spcAft>
                <a:spcPts val="0"/>
              </a:spcAft>
              <a:buClr>
                <a:srgbClr val="FFFFFF"/>
              </a:buClr>
              <a:buSzPts val="1100"/>
              <a:buChar char="○"/>
              <a:defRPr sz="1100">
                <a:solidFill>
                  <a:srgbClr val="FFFFFF"/>
                </a:solidFill>
              </a:defRPr>
            </a:lvl5pPr>
            <a:lvl6pPr marL="2743200" lvl="5" indent="-298450" algn="ctr" rtl="0">
              <a:spcBef>
                <a:spcPts val="0"/>
              </a:spcBef>
              <a:spcAft>
                <a:spcPts val="0"/>
              </a:spcAft>
              <a:buClr>
                <a:srgbClr val="FFFFFF"/>
              </a:buClr>
              <a:buSzPts val="1100"/>
              <a:buChar char="■"/>
              <a:defRPr sz="1100">
                <a:solidFill>
                  <a:srgbClr val="FFFFFF"/>
                </a:solidFill>
              </a:defRPr>
            </a:lvl6pPr>
            <a:lvl7pPr marL="3200400" lvl="6" indent="-298450" algn="ctr" rtl="0">
              <a:spcBef>
                <a:spcPts val="0"/>
              </a:spcBef>
              <a:spcAft>
                <a:spcPts val="0"/>
              </a:spcAft>
              <a:buClr>
                <a:srgbClr val="FFFFFF"/>
              </a:buClr>
              <a:buSzPts val="1100"/>
              <a:buChar char="●"/>
              <a:defRPr sz="1100">
                <a:solidFill>
                  <a:srgbClr val="FFFFFF"/>
                </a:solidFill>
              </a:defRPr>
            </a:lvl7pPr>
            <a:lvl8pPr marL="3657600" lvl="7" indent="-298450" algn="ctr" rtl="0">
              <a:spcBef>
                <a:spcPts val="0"/>
              </a:spcBef>
              <a:spcAft>
                <a:spcPts val="0"/>
              </a:spcAft>
              <a:buClr>
                <a:srgbClr val="FFFFFF"/>
              </a:buClr>
              <a:buSzPts val="1100"/>
              <a:buChar char="○"/>
              <a:defRPr sz="1100">
                <a:solidFill>
                  <a:srgbClr val="FFFFFF"/>
                </a:solidFill>
              </a:defRPr>
            </a:lvl8pPr>
            <a:lvl9pPr marL="4114800" lvl="8" indent="-298450" algn="ctr" rtl="0">
              <a:spcBef>
                <a:spcPts val="0"/>
              </a:spcBef>
              <a:spcAft>
                <a:spcPts val="0"/>
              </a:spcAft>
              <a:buClr>
                <a:srgbClr val="FFFFFF"/>
              </a:buClr>
              <a:buSzPts val="1100"/>
              <a:buChar char="■"/>
              <a:defRPr sz="1100">
                <a:solidFill>
                  <a:srgbClr val="FFFFFF"/>
                </a:solidFill>
              </a:defRPr>
            </a:lvl9pPr>
          </a:lstStyle>
          <a:p>
            <a:endParaRPr/>
          </a:p>
        </p:txBody>
      </p:sp>
      <p:sp>
        <p:nvSpPr>
          <p:cNvPr id="85" name="Google Shape;85;p9"/>
          <p:cNvSpPr txBox="1">
            <a:spLocks noGrp="1"/>
          </p:cNvSpPr>
          <p:nvPr>
            <p:ph type="body" idx="6"/>
          </p:nvPr>
        </p:nvSpPr>
        <p:spPr>
          <a:xfrm>
            <a:off x="7283180" y="2452875"/>
            <a:ext cx="826500" cy="765300"/>
          </a:xfrm>
          <a:prstGeom prst="rect">
            <a:avLst/>
          </a:prstGeom>
          <a:solidFill>
            <a:schemeClr val="accent6"/>
          </a:solidFill>
        </p:spPr>
        <p:txBody>
          <a:bodyPr spcFirstLastPara="1" wrap="square" lIns="91425" tIns="91425" rIns="91425" bIns="91425" anchor="ctr" anchorCtr="0">
            <a:noAutofit/>
          </a:bodyPr>
          <a:lstStyle>
            <a:lvl1pPr marL="457200" lvl="0" indent="-298450" algn="ctr" rtl="0">
              <a:spcBef>
                <a:spcPts val="0"/>
              </a:spcBef>
              <a:spcAft>
                <a:spcPts val="0"/>
              </a:spcAft>
              <a:buClr>
                <a:srgbClr val="FFFFFF"/>
              </a:buClr>
              <a:buSzPts val="1100"/>
              <a:buChar char="●"/>
              <a:defRPr sz="1100">
                <a:solidFill>
                  <a:srgbClr val="FFFFFF"/>
                </a:solidFill>
              </a:defRPr>
            </a:lvl1pPr>
            <a:lvl2pPr marL="914400" lvl="1" indent="-298450" algn="ctr" rtl="0">
              <a:spcBef>
                <a:spcPts val="0"/>
              </a:spcBef>
              <a:spcAft>
                <a:spcPts val="0"/>
              </a:spcAft>
              <a:buClr>
                <a:srgbClr val="FFFFFF"/>
              </a:buClr>
              <a:buSzPts val="1100"/>
              <a:buChar char="○"/>
              <a:defRPr sz="1100">
                <a:solidFill>
                  <a:srgbClr val="FFFFFF"/>
                </a:solidFill>
              </a:defRPr>
            </a:lvl2pPr>
            <a:lvl3pPr marL="1371600" lvl="2" indent="-298450" algn="ctr" rtl="0">
              <a:spcBef>
                <a:spcPts val="0"/>
              </a:spcBef>
              <a:spcAft>
                <a:spcPts val="0"/>
              </a:spcAft>
              <a:buClr>
                <a:srgbClr val="FFFFFF"/>
              </a:buClr>
              <a:buSzPts val="1100"/>
              <a:buChar char="■"/>
              <a:defRPr sz="1100">
                <a:solidFill>
                  <a:srgbClr val="FFFFFF"/>
                </a:solidFill>
              </a:defRPr>
            </a:lvl3pPr>
            <a:lvl4pPr marL="1828800" lvl="3" indent="-298450" algn="ctr" rtl="0">
              <a:spcBef>
                <a:spcPts val="0"/>
              </a:spcBef>
              <a:spcAft>
                <a:spcPts val="0"/>
              </a:spcAft>
              <a:buClr>
                <a:srgbClr val="FFFFFF"/>
              </a:buClr>
              <a:buSzPts val="1100"/>
              <a:buChar char="●"/>
              <a:defRPr sz="1100">
                <a:solidFill>
                  <a:srgbClr val="FFFFFF"/>
                </a:solidFill>
              </a:defRPr>
            </a:lvl4pPr>
            <a:lvl5pPr marL="2286000" lvl="4" indent="-298450" algn="ctr" rtl="0">
              <a:spcBef>
                <a:spcPts val="0"/>
              </a:spcBef>
              <a:spcAft>
                <a:spcPts val="0"/>
              </a:spcAft>
              <a:buClr>
                <a:srgbClr val="FFFFFF"/>
              </a:buClr>
              <a:buSzPts val="1100"/>
              <a:buChar char="○"/>
              <a:defRPr sz="1100">
                <a:solidFill>
                  <a:srgbClr val="FFFFFF"/>
                </a:solidFill>
              </a:defRPr>
            </a:lvl5pPr>
            <a:lvl6pPr marL="2743200" lvl="5" indent="-298450" algn="ctr" rtl="0">
              <a:spcBef>
                <a:spcPts val="0"/>
              </a:spcBef>
              <a:spcAft>
                <a:spcPts val="0"/>
              </a:spcAft>
              <a:buClr>
                <a:srgbClr val="FFFFFF"/>
              </a:buClr>
              <a:buSzPts val="1100"/>
              <a:buChar char="■"/>
              <a:defRPr sz="1100">
                <a:solidFill>
                  <a:srgbClr val="FFFFFF"/>
                </a:solidFill>
              </a:defRPr>
            </a:lvl6pPr>
            <a:lvl7pPr marL="3200400" lvl="6" indent="-298450" algn="ctr" rtl="0">
              <a:spcBef>
                <a:spcPts val="0"/>
              </a:spcBef>
              <a:spcAft>
                <a:spcPts val="0"/>
              </a:spcAft>
              <a:buClr>
                <a:srgbClr val="FFFFFF"/>
              </a:buClr>
              <a:buSzPts val="1100"/>
              <a:buChar char="●"/>
              <a:defRPr sz="1100">
                <a:solidFill>
                  <a:srgbClr val="FFFFFF"/>
                </a:solidFill>
              </a:defRPr>
            </a:lvl7pPr>
            <a:lvl8pPr marL="3657600" lvl="7" indent="-298450" algn="ctr" rtl="0">
              <a:spcBef>
                <a:spcPts val="0"/>
              </a:spcBef>
              <a:spcAft>
                <a:spcPts val="0"/>
              </a:spcAft>
              <a:buClr>
                <a:srgbClr val="FFFFFF"/>
              </a:buClr>
              <a:buSzPts val="1100"/>
              <a:buChar char="○"/>
              <a:defRPr sz="1100">
                <a:solidFill>
                  <a:srgbClr val="FFFFFF"/>
                </a:solidFill>
              </a:defRPr>
            </a:lvl8pPr>
            <a:lvl9pPr marL="4114800" lvl="8" indent="-298450" algn="ctr" rtl="0">
              <a:spcBef>
                <a:spcPts val="0"/>
              </a:spcBef>
              <a:spcAft>
                <a:spcPts val="0"/>
              </a:spcAft>
              <a:buClr>
                <a:srgbClr val="FFFFFF"/>
              </a:buClr>
              <a:buSzPts val="1100"/>
              <a:buChar char="■"/>
              <a:defRPr sz="1100">
                <a:solidFill>
                  <a:srgbClr val="FFFFFF"/>
                </a:solidFill>
              </a:defRPr>
            </a:lvl9pPr>
          </a:lstStyle>
          <a:p>
            <a:endParaRPr/>
          </a:p>
        </p:txBody>
      </p:sp>
      <p:sp>
        <p:nvSpPr>
          <p:cNvPr id="86" name="Google Shape;86;p9"/>
          <p:cNvSpPr txBox="1">
            <a:spLocks noGrp="1"/>
          </p:cNvSpPr>
          <p:nvPr>
            <p:ph type="body" idx="7"/>
          </p:nvPr>
        </p:nvSpPr>
        <p:spPr>
          <a:xfrm>
            <a:off x="454820" y="3376538"/>
            <a:ext cx="8377500" cy="1488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87" name="Google Shape;87;p9"/>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700"/>
              <a:buNone/>
              <a:defRPr sz="700" i="1">
                <a:solidFill>
                  <a:srgbClr val="000000"/>
                </a:solidFill>
              </a:defRPr>
            </a:lvl1pPr>
            <a:lvl2pPr lvl="1" algn="r" rtl="0">
              <a:spcBef>
                <a:spcPts val="0"/>
              </a:spcBef>
              <a:spcAft>
                <a:spcPts val="0"/>
              </a:spcAft>
              <a:buClr>
                <a:srgbClr val="000000"/>
              </a:buClr>
              <a:buSzPts val="700"/>
              <a:buNone/>
              <a:defRPr sz="700" i="1">
                <a:solidFill>
                  <a:srgbClr val="000000"/>
                </a:solidFill>
              </a:defRPr>
            </a:lvl2pPr>
            <a:lvl3pPr lvl="2" algn="r" rtl="0">
              <a:spcBef>
                <a:spcPts val="0"/>
              </a:spcBef>
              <a:spcAft>
                <a:spcPts val="0"/>
              </a:spcAft>
              <a:buClr>
                <a:srgbClr val="000000"/>
              </a:buClr>
              <a:buSzPts val="700"/>
              <a:buNone/>
              <a:defRPr sz="700" i="1">
                <a:solidFill>
                  <a:srgbClr val="000000"/>
                </a:solidFill>
              </a:defRPr>
            </a:lvl3pPr>
            <a:lvl4pPr lvl="3" algn="r" rtl="0">
              <a:spcBef>
                <a:spcPts val="0"/>
              </a:spcBef>
              <a:spcAft>
                <a:spcPts val="0"/>
              </a:spcAft>
              <a:buClr>
                <a:srgbClr val="000000"/>
              </a:buClr>
              <a:buSzPts val="700"/>
              <a:buNone/>
              <a:defRPr sz="700" i="1">
                <a:solidFill>
                  <a:srgbClr val="000000"/>
                </a:solidFill>
              </a:defRPr>
            </a:lvl4pPr>
            <a:lvl5pPr lvl="4" algn="r" rtl="0">
              <a:spcBef>
                <a:spcPts val="0"/>
              </a:spcBef>
              <a:spcAft>
                <a:spcPts val="0"/>
              </a:spcAft>
              <a:buClr>
                <a:srgbClr val="000000"/>
              </a:buClr>
              <a:buSzPts val="700"/>
              <a:buNone/>
              <a:defRPr sz="700" i="1">
                <a:solidFill>
                  <a:srgbClr val="000000"/>
                </a:solidFill>
              </a:defRPr>
            </a:lvl5pPr>
            <a:lvl6pPr lvl="5" algn="r" rtl="0">
              <a:spcBef>
                <a:spcPts val="0"/>
              </a:spcBef>
              <a:spcAft>
                <a:spcPts val="0"/>
              </a:spcAft>
              <a:buClr>
                <a:srgbClr val="000000"/>
              </a:buClr>
              <a:buSzPts val="700"/>
              <a:buNone/>
              <a:defRPr sz="700" i="1">
                <a:solidFill>
                  <a:srgbClr val="000000"/>
                </a:solidFill>
              </a:defRPr>
            </a:lvl6pPr>
            <a:lvl7pPr lvl="6" algn="r" rtl="0">
              <a:spcBef>
                <a:spcPts val="0"/>
              </a:spcBef>
              <a:spcAft>
                <a:spcPts val="0"/>
              </a:spcAft>
              <a:buClr>
                <a:srgbClr val="000000"/>
              </a:buClr>
              <a:buSzPts val="700"/>
              <a:buNone/>
              <a:defRPr sz="700" i="1">
                <a:solidFill>
                  <a:srgbClr val="000000"/>
                </a:solidFill>
              </a:defRPr>
            </a:lvl7pPr>
            <a:lvl8pPr lvl="7" algn="r" rtl="0">
              <a:spcBef>
                <a:spcPts val="0"/>
              </a:spcBef>
              <a:spcAft>
                <a:spcPts val="0"/>
              </a:spcAft>
              <a:buClr>
                <a:srgbClr val="000000"/>
              </a:buClr>
              <a:buSzPts val="700"/>
              <a:buNone/>
              <a:defRPr sz="700" i="1">
                <a:solidFill>
                  <a:srgbClr val="000000"/>
                </a:solidFill>
              </a:defRPr>
            </a:lvl8pPr>
            <a:lvl9pPr lvl="8" algn="r" rtl="0">
              <a:spcBef>
                <a:spcPts val="0"/>
              </a:spcBef>
              <a:spcAft>
                <a:spcPts val="0"/>
              </a:spcAft>
              <a:buClr>
                <a:srgbClr val="000000"/>
              </a:buClr>
              <a:buSzPts val="700"/>
              <a:buNone/>
              <a:defRPr sz="700" i="1">
                <a:solidFill>
                  <a:srgbClr val="000000"/>
                </a:solidFill>
              </a:defRPr>
            </a:lvl9pPr>
          </a:lstStyle>
          <a:p>
            <a:endParaRPr/>
          </a:p>
        </p:txBody>
      </p:sp>
      <p:sp>
        <p:nvSpPr>
          <p:cNvPr id="88" name="Google Shape;88;p9"/>
          <p:cNvSpPr txBox="1">
            <a:spLocks noGrp="1"/>
          </p:cNvSpPr>
          <p:nvPr>
            <p:ph type="title" idx="8"/>
          </p:nvPr>
        </p:nvSpPr>
        <p:spPr>
          <a:xfrm>
            <a:off x="454820" y="4864875"/>
            <a:ext cx="22338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700"/>
              <a:buNone/>
              <a:defRPr sz="700" i="1">
                <a:solidFill>
                  <a:srgbClr val="000000"/>
                </a:solidFill>
              </a:defRPr>
            </a:lvl1pPr>
            <a:lvl2pPr lvl="1" rtl="0">
              <a:spcBef>
                <a:spcPts val="0"/>
              </a:spcBef>
              <a:spcAft>
                <a:spcPts val="0"/>
              </a:spcAft>
              <a:buClr>
                <a:srgbClr val="000000"/>
              </a:buClr>
              <a:buSzPts val="700"/>
              <a:buNone/>
              <a:defRPr sz="700" i="1">
                <a:solidFill>
                  <a:srgbClr val="000000"/>
                </a:solidFill>
              </a:defRPr>
            </a:lvl2pPr>
            <a:lvl3pPr lvl="2" rtl="0">
              <a:spcBef>
                <a:spcPts val="0"/>
              </a:spcBef>
              <a:spcAft>
                <a:spcPts val="0"/>
              </a:spcAft>
              <a:buClr>
                <a:srgbClr val="000000"/>
              </a:buClr>
              <a:buSzPts val="700"/>
              <a:buNone/>
              <a:defRPr sz="700" i="1">
                <a:solidFill>
                  <a:srgbClr val="000000"/>
                </a:solidFill>
              </a:defRPr>
            </a:lvl3pPr>
            <a:lvl4pPr lvl="3" rtl="0">
              <a:spcBef>
                <a:spcPts val="0"/>
              </a:spcBef>
              <a:spcAft>
                <a:spcPts val="0"/>
              </a:spcAft>
              <a:buClr>
                <a:srgbClr val="000000"/>
              </a:buClr>
              <a:buSzPts val="700"/>
              <a:buNone/>
              <a:defRPr sz="700" i="1">
                <a:solidFill>
                  <a:srgbClr val="000000"/>
                </a:solidFill>
              </a:defRPr>
            </a:lvl4pPr>
            <a:lvl5pPr lvl="4" rtl="0">
              <a:spcBef>
                <a:spcPts val="0"/>
              </a:spcBef>
              <a:spcAft>
                <a:spcPts val="0"/>
              </a:spcAft>
              <a:buClr>
                <a:srgbClr val="000000"/>
              </a:buClr>
              <a:buSzPts val="700"/>
              <a:buNone/>
              <a:defRPr sz="700" i="1">
                <a:solidFill>
                  <a:srgbClr val="000000"/>
                </a:solidFill>
              </a:defRPr>
            </a:lvl5pPr>
            <a:lvl6pPr lvl="5" rtl="0">
              <a:spcBef>
                <a:spcPts val="0"/>
              </a:spcBef>
              <a:spcAft>
                <a:spcPts val="0"/>
              </a:spcAft>
              <a:buClr>
                <a:srgbClr val="000000"/>
              </a:buClr>
              <a:buSzPts val="700"/>
              <a:buNone/>
              <a:defRPr sz="700" i="1">
                <a:solidFill>
                  <a:srgbClr val="000000"/>
                </a:solidFill>
              </a:defRPr>
            </a:lvl6pPr>
            <a:lvl7pPr lvl="6" rtl="0">
              <a:spcBef>
                <a:spcPts val="0"/>
              </a:spcBef>
              <a:spcAft>
                <a:spcPts val="0"/>
              </a:spcAft>
              <a:buClr>
                <a:srgbClr val="000000"/>
              </a:buClr>
              <a:buSzPts val="700"/>
              <a:buNone/>
              <a:defRPr sz="700" i="1">
                <a:solidFill>
                  <a:srgbClr val="000000"/>
                </a:solidFill>
              </a:defRPr>
            </a:lvl7pPr>
            <a:lvl8pPr lvl="7" rtl="0">
              <a:spcBef>
                <a:spcPts val="0"/>
              </a:spcBef>
              <a:spcAft>
                <a:spcPts val="0"/>
              </a:spcAft>
              <a:buClr>
                <a:srgbClr val="000000"/>
              </a:buClr>
              <a:buSzPts val="700"/>
              <a:buNone/>
              <a:defRPr sz="700" i="1">
                <a:solidFill>
                  <a:srgbClr val="000000"/>
                </a:solidFill>
              </a:defRPr>
            </a:lvl8pPr>
            <a:lvl9pPr lvl="8" rtl="0">
              <a:spcBef>
                <a:spcPts val="0"/>
              </a:spcBef>
              <a:spcAft>
                <a:spcPts val="0"/>
              </a:spcAft>
              <a:buClr>
                <a:srgbClr val="000000"/>
              </a:buClr>
              <a:buSzPts val="700"/>
              <a:buNone/>
              <a:defRPr sz="700" i="1">
                <a:solidFill>
                  <a:srgbClr val="000000"/>
                </a:solidFill>
              </a:defRPr>
            </a:lvl9pPr>
          </a:lstStyle>
          <a:p>
            <a:endParaRPr/>
          </a:p>
        </p:txBody>
      </p:sp>
      <p:sp>
        <p:nvSpPr>
          <p:cNvPr id="89" name="Google Shape;89;p9"/>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90" name="Google Shape;90;p9"/>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1" name="Google Shape;91;p9"/>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2" name="Google Shape;92;p9"/>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93" name="Google Shape;93;p9"/>
          <p:cNvSpPr txBox="1">
            <a:spLocks noGrp="1"/>
          </p:cNvSpPr>
          <p:nvPr>
            <p:ph type="title" idx="9"/>
          </p:nvPr>
        </p:nvSpPr>
        <p:spPr>
          <a:xfrm>
            <a:off x="454764" y="133913"/>
            <a:ext cx="8001300" cy="393600"/>
          </a:xfrm>
          <a:prstGeom prst="rect">
            <a:avLst/>
          </a:prstGeom>
        </p:spPr>
        <p:txBody>
          <a:bodyPr spcFirstLastPara="1" wrap="square" lIns="91425" tIns="91425" rIns="91425" bIns="91425" anchor="ctr" anchorCtr="0">
            <a:noAutofit/>
          </a:bodyPr>
          <a:lstStyle>
            <a:lvl1pPr lvl="0">
              <a:spcBef>
                <a:spcPts val="0"/>
              </a:spcBef>
              <a:spcAft>
                <a:spcPts val="0"/>
              </a:spcAft>
              <a:buSzPts val="2300"/>
              <a:buNone/>
              <a:defRPr sz="2300"/>
            </a:lvl1pPr>
            <a:lvl2pPr lvl="1">
              <a:spcBef>
                <a:spcPts val="0"/>
              </a:spcBef>
              <a:spcAft>
                <a:spcPts val="0"/>
              </a:spcAft>
              <a:buSzPts val="2300"/>
              <a:buNone/>
              <a:defRPr sz="2300"/>
            </a:lvl2pPr>
            <a:lvl3pPr lvl="2">
              <a:spcBef>
                <a:spcPts val="0"/>
              </a:spcBef>
              <a:spcAft>
                <a:spcPts val="0"/>
              </a:spcAft>
              <a:buSzPts val="2300"/>
              <a:buNone/>
              <a:defRPr sz="2300"/>
            </a:lvl3pPr>
            <a:lvl4pPr lvl="3">
              <a:spcBef>
                <a:spcPts val="0"/>
              </a:spcBef>
              <a:spcAft>
                <a:spcPts val="0"/>
              </a:spcAft>
              <a:buSzPts val="2300"/>
              <a:buNone/>
              <a:defRPr sz="2300"/>
            </a:lvl4pPr>
            <a:lvl5pPr lvl="4">
              <a:spcBef>
                <a:spcPts val="0"/>
              </a:spcBef>
              <a:spcAft>
                <a:spcPts val="0"/>
              </a:spcAft>
              <a:buSzPts val="2300"/>
              <a:buNone/>
              <a:defRPr sz="2300"/>
            </a:lvl5pPr>
            <a:lvl6pPr lvl="5">
              <a:spcBef>
                <a:spcPts val="0"/>
              </a:spcBef>
              <a:spcAft>
                <a:spcPts val="0"/>
              </a:spcAft>
              <a:buSzPts val="2300"/>
              <a:buNone/>
              <a:defRPr sz="2300"/>
            </a:lvl6pPr>
            <a:lvl7pPr lvl="6">
              <a:spcBef>
                <a:spcPts val="0"/>
              </a:spcBef>
              <a:spcAft>
                <a:spcPts val="0"/>
              </a:spcAft>
              <a:buSzPts val="2300"/>
              <a:buNone/>
              <a:defRPr sz="2300"/>
            </a:lvl7pPr>
            <a:lvl8pPr lvl="7">
              <a:spcBef>
                <a:spcPts val="0"/>
              </a:spcBef>
              <a:spcAft>
                <a:spcPts val="0"/>
              </a:spcAft>
              <a:buSzPts val="2300"/>
              <a:buNone/>
              <a:defRPr sz="2300"/>
            </a:lvl8pPr>
            <a:lvl9pPr lvl="8">
              <a:spcBef>
                <a:spcPts val="0"/>
              </a:spcBef>
              <a:spcAft>
                <a:spcPts val="0"/>
              </a:spcAft>
              <a:buSzPts val="2300"/>
              <a:buNone/>
              <a:defRPr sz="2300"/>
            </a:lvl9pPr>
          </a:lstStyle>
          <a:p>
            <a:endParaRPr/>
          </a:p>
        </p:txBody>
      </p:sp>
      <p:sp>
        <p:nvSpPr>
          <p:cNvPr id="94" name="Google Shape;94;p9"/>
          <p:cNvSpPr txBox="1">
            <a:spLocks noGrp="1"/>
          </p:cNvSpPr>
          <p:nvPr>
            <p:ph type="subTitle" idx="13"/>
          </p:nvPr>
        </p:nvSpPr>
        <p:spPr>
          <a:xfrm>
            <a:off x="454764" y="527438"/>
            <a:ext cx="8377500" cy="47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1400"/>
              <a:buNone/>
              <a:defRPr sz="1400" b="1">
                <a:solidFill>
                  <a:schemeClr val="accent2"/>
                </a:solidFill>
              </a:defRPr>
            </a:lvl1pPr>
            <a:lvl2pPr lvl="1">
              <a:spcBef>
                <a:spcPts val="0"/>
              </a:spcBef>
              <a:spcAft>
                <a:spcPts val="0"/>
              </a:spcAft>
              <a:buClr>
                <a:schemeClr val="accent2"/>
              </a:buClr>
              <a:buSzPts val="1400"/>
              <a:buNone/>
              <a:defRPr sz="1400" b="1">
                <a:solidFill>
                  <a:schemeClr val="accent2"/>
                </a:solidFill>
              </a:defRPr>
            </a:lvl2pPr>
            <a:lvl3pPr lvl="2">
              <a:spcBef>
                <a:spcPts val="0"/>
              </a:spcBef>
              <a:spcAft>
                <a:spcPts val="0"/>
              </a:spcAft>
              <a:buClr>
                <a:schemeClr val="accent2"/>
              </a:buClr>
              <a:buSzPts val="1400"/>
              <a:buNone/>
              <a:defRPr sz="1400" b="1">
                <a:solidFill>
                  <a:schemeClr val="accent2"/>
                </a:solidFill>
              </a:defRPr>
            </a:lvl3pPr>
            <a:lvl4pPr lvl="3">
              <a:spcBef>
                <a:spcPts val="0"/>
              </a:spcBef>
              <a:spcAft>
                <a:spcPts val="0"/>
              </a:spcAft>
              <a:buClr>
                <a:schemeClr val="accent2"/>
              </a:buClr>
              <a:buSzPts val="1400"/>
              <a:buNone/>
              <a:defRPr sz="1400" b="1">
                <a:solidFill>
                  <a:schemeClr val="accent2"/>
                </a:solidFill>
              </a:defRPr>
            </a:lvl4pPr>
            <a:lvl5pPr lvl="4">
              <a:spcBef>
                <a:spcPts val="0"/>
              </a:spcBef>
              <a:spcAft>
                <a:spcPts val="0"/>
              </a:spcAft>
              <a:buClr>
                <a:schemeClr val="accent2"/>
              </a:buClr>
              <a:buSzPts val="1400"/>
              <a:buNone/>
              <a:defRPr sz="1400" b="1">
                <a:solidFill>
                  <a:schemeClr val="accent2"/>
                </a:solidFill>
              </a:defRPr>
            </a:lvl5pPr>
            <a:lvl6pPr lvl="5">
              <a:spcBef>
                <a:spcPts val="0"/>
              </a:spcBef>
              <a:spcAft>
                <a:spcPts val="0"/>
              </a:spcAft>
              <a:buClr>
                <a:schemeClr val="accent2"/>
              </a:buClr>
              <a:buSzPts val="1400"/>
              <a:buNone/>
              <a:defRPr sz="1400" b="1">
                <a:solidFill>
                  <a:schemeClr val="accent2"/>
                </a:solidFill>
              </a:defRPr>
            </a:lvl6pPr>
            <a:lvl7pPr lvl="6">
              <a:spcBef>
                <a:spcPts val="0"/>
              </a:spcBef>
              <a:spcAft>
                <a:spcPts val="0"/>
              </a:spcAft>
              <a:buClr>
                <a:schemeClr val="accent2"/>
              </a:buClr>
              <a:buSzPts val="1400"/>
              <a:buNone/>
              <a:defRPr sz="1400" b="1">
                <a:solidFill>
                  <a:schemeClr val="accent2"/>
                </a:solidFill>
              </a:defRPr>
            </a:lvl7pPr>
            <a:lvl8pPr lvl="7">
              <a:spcBef>
                <a:spcPts val="0"/>
              </a:spcBef>
              <a:spcAft>
                <a:spcPts val="0"/>
              </a:spcAft>
              <a:buClr>
                <a:schemeClr val="accent2"/>
              </a:buClr>
              <a:buSzPts val="1400"/>
              <a:buNone/>
              <a:defRPr sz="1400" b="1">
                <a:solidFill>
                  <a:schemeClr val="accent2"/>
                </a:solidFill>
              </a:defRPr>
            </a:lvl8pPr>
            <a:lvl9pPr lvl="8">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2">
  <p:cSld name="CUSTOM_1_1">
    <p:spTree>
      <p:nvGrpSpPr>
        <p:cNvPr id="1" name="Shape 95"/>
        <p:cNvGrpSpPr/>
        <p:nvPr/>
      </p:nvGrpSpPr>
      <p:grpSpPr>
        <a:xfrm>
          <a:off x="0" y="0"/>
          <a:ext cx="0" cy="0"/>
          <a:chOff x="0" y="0"/>
          <a:chExt cx="0" cy="0"/>
        </a:xfrm>
      </p:grpSpPr>
      <p:sp>
        <p:nvSpPr>
          <p:cNvPr id="96" name="Google Shape;96;p10"/>
          <p:cNvSpPr txBox="1">
            <a:spLocks noGrp="1"/>
          </p:cNvSpPr>
          <p:nvPr>
            <p:ph type="body" idx="1"/>
          </p:nvPr>
        </p:nvSpPr>
        <p:spPr>
          <a:xfrm>
            <a:off x="454764" y="1006351"/>
            <a:ext cx="8377500" cy="3696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rgbClr val="000000"/>
              </a:buClr>
              <a:buSzPts val="1100"/>
              <a:buChar char="●"/>
              <a:defRPr sz="11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0"/>
              </a:spcBef>
              <a:spcAft>
                <a:spcPts val="0"/>
              </a:spcAft>
              <a:buClr>
                <a:srgbClr val="000000"/>
              </a:buClr>
              <a:buSzPts val="1100"/>
              <a:buChar char="■"/>
              <a:defRPr sz="1100">
                <a:solidFill>
                  <a:srgbClr val="000000"/>
                </a:solidFill>
              </a:defRPr>
            </a:lvl3pPr>
            <a:lvl4pPr marL="1828800" lvl="3" indent="-298450" rtl="0">
              <a:spcBef>
                <a:spcPts val="0"/>
              </a:spcBef>
              <a:spcAft>
                <a:spcPts val="0"/>
              </a:spcAft>
              <a:buClr>
                <a:srgbClr val="000000"/>
              </a:buClr>
              <a:buSzPts val="1100"/>
              <a:buChar char="●"/>
              <a:defRPr sz="1100">
                <a:solidFill>
                  <a:srgbClr val="000000"/>
                </a:solidFill>
              </a:defRPr>
            </a:lvl4pPr>
            <a:lvl5pPr marL="2286000" lvl="4" indent="-298450" rtl="0">
              <a:spcBef>
                <a:spcPts val="0"/>
              </a:spcBef>
              <a:spcAft>
                <a:spcPts val="0"/>
              </a:spcAft>
              <a:buClr>
                <a:srgbClr val="000000"/>
              </a:buClr>
              <a:buSzPts val="1100"/>
              <a:buChar char="○"/>
              <a:defRPr sz="1100">
                <a:solidFill>
                  <a:srgbClr val="000000"/>
                </a:solidFill>
              </a:defRPr>
            </a:lvl5pPr>
            <a:lvl6pPr marL="2743200" lvl="5" indent="-298450" rtl="0">
              <a:spcBef>
                <a:spcPts val="0"/>
              </a:spcBef>
              <a:spcAft>
                <a:spcPts val="0"/>
              </a:spcAft>
              <a:buClr>
                <a:srgbClr val="000000"/>
              </a:buClr>
              <a:buSzPts val="1100"/>
              <a:buChar char="■"/>
              <a:defRPr sz="1100">
                <a:solidFill>
                  <a:srgbClr val="000000"/>
                </a:solidFill>
              </a:defRPr>
            </a:lvl6pPr>
            <a:lvl7pPr marL="3200400" lvl="6" indent="-298450" rtl="0">
              <a:spcBef>
                <a:spcPts val="0"/>
              </a:spcBef>
              <a:spcAft>
                <a:spcPts val="0"/>
              </a:spcAft>
              <a:buClr>
                <a:srgbClr val="000000"/>
              </a:buClr>
              <a:buSzPts val="1100"/>
              <a:buChar char="●"/>
              <a:defRPr sz="1100">
                <a:solidFill>
                  <a:srgbClr val="000000"/>
                </a:solidFill>
              </a:defRPr>
            </a:lvl7pPr>
            <a:lvl8pPr marL="3657600" lvl="7" indent="-298450" rtl="0">
              <a:spcBef>
                <a:spcPts val="0"/>
              </a:spcBef>
              <a:spcAft>
                <a:spcPts val="0"/>
              </a:spcAft>
              <a:buClr>
                <a:srgbClr val="000000"/>
              </a:buClr>
              <a:buSzPts val="1100"/>
              <a:buChar char="○"/>
              <a:defRPr sz="1100">
                <a:solidFill>
                  <a:srgbClr val="000000"/>
                </a:solidFill>
              </a:defRPr>
            </a:lvl8pPr>
            <a:lvl9pPr marL="4114800" lvl="8" indent="-298450" rtl="0">
              <a:spcBef>
                <a:spcPts val="0"/>
              </a:spcBef>
              <a:spcAft>
                <a:spcPts val="0"/>
              </a:spcAft>
              <a:buClr>
                <a:srgbClr val="000000"/>
              </a:buClr>
              <a:buSzPts val="1100"/>
              <a:buChar char="■"/>
              <a:defRPr sz="1100">
                <a:solidFill>
                  <a:srgbClr val="000000"/>
                </a:solidFill>
              </a:defRPr>
            </a:lvl9pPr>
          </a:lstStyle>
          <a:p>
            <a:endParaRPr/>
          </a:p>
        </p:txBody>
      </p:sp>
      <p:sp>
        <p:nvSpPr>
          <p:cNvPr id="97" name="Google Shape;97;p10"/>
          <p:cNvSpPr txBox="1">
            <a:spLocks noGrp="1"/>
          </p:cNvSpPr>
          <p:nvPr>
            <p:ph type="body" idx="2"/>
          </p:nvPr>
        </p:nvSpPr>
        <p:spPr>
          <a:xfrm>
            <a:off x="454830" y="2864556"/>
            <a:ext cx="3860100" cy="779100"/>
          </a:xfrm>
          <a:prstGeom prst="rect">
            <a:avLst/>
          </a:prstGeom>
          <a:solidFill>
            <a:schemeClr val="accent3"/>
          </a:solidFill>
        </p:spPr>
        <p:txBody>
          <a:bodyPr spcFirstLastPara="1" wrap="square" lIns="91425" tIns="91425" rIns="91425" bIns="91425" anchor="ctr" anchorCtr="0">
            <a:noAutofit/>
          </a:bodyPr>
          <a:lstStyle>
            <a:lvl1pPr marL="457200" lvl="0" indent="-298450" algn="just" rtl="0">
              <a:spcBef>
                <a:spcPts val="0"/>
              </a:spcBef>
              <a:spcAft>
                <a:spcPts val="0"/>
              </a:spcAft>
              <a:buClr>
                <a:srgbClr val="FFFFFF"/>
              </a:buClr>
              <a:buSzPts val="1100"/>
              <a:buChar char="●"/>
              <a:defRPr sz="1100">
                <a:solidFill>
                  <a:srgbClr val="FFFFFF"/>
                </a:solidFill>
              </a:defRPr>
            </a:lvl1pPr>
            <a:lvl2pPr marL="914400" lvl="1" indent="-298450" algn="just" rtl="0">
              <a:spcBef>
                <a:spcPts val="0"/>
              </a:spcBef>
              <a:spcAft>
                <a:spcPts val="0"/>
              </a:spcAft>
              <a:buClr>
                <a:srgbClr val="FFFFFF"/>
              </a:buClr>
              <a:buSzPts val="1100"/>
              <a:buChar char="○"/>
              <a:defRPr sz="1100">
                <a:solidFill>
                  <a:srgbClr val="FFFFFF"/>
                </a:solidFill>
              </a:defRPr>
            </a:lvl2pPr>
            <a:lvl3pPr marL="1371600" lvl="2" indent="-298450" algn="just" rtl="0">
              <a:spcBef>
                <a:spcPts val="0"/>
              </a:spcBef>
              <a:spcAft>
                <a:spcPts val="0"/>
              </a:spcAft>
              <a:buClr>
                <a:srgbClr val="FFFFFF"/>
              </a:buClr>
              <a:buSzPts val="1100"/>
              <a:buChar char="■"/>
              <a:defRPr sz="1100">
                <a:solidFill>
                  <a:srgbClr val="FFFFFF"/>
                </a:solidFill>
              </a:defRPr>
            </a:lvl3pPr>
            <a:lvl4pPr marL="1828800" lvl="3" indent="-298450" algn="just" rtl="0">
              <a:spcBef>
                <a:spcPts val="0"/>
              </a:spcBef>
              <a:spcAft>
                <a:spcPts val="0"/>
              </a:spcAft>
              <a:buClr>
                <a:srgbClr val="FFFFFF"/>
              </a:buClr>
              <a:buSzPts val="1100"/>
              <a:buChar char="●"/>
              <a:defRPr sz="1100">
                <a:solidFill>
                  <a:srgbClr val="FFFFFF"/>
                </a:solidFill>
              </a:defRPr>
            </a:lvl4pPr>
            <a:lvl5pPr marL="2286000" lvl="4" indent="-298450" algn="just" rtl="0">
              <a:spcBef>
                <a:spcPts val="0"/>
              </a:spcBef>
              <a:spcAft>
                <a:spcPts val="0"/>
              </a:spcAft>
              <a:buClr>
                <a:srgbClr val="FFFFFF"/>
              </a:buClr>
              <a:buSzPts val="1100"/>
              <a:buChar char="○"/>
              <a:defRPr sz="1100">
                <a:solidFill>
                  <a:srgbClr val="FFFFFF"/>
                </a:solidFill>
              </a:defRPr>
            </a:lvl5pPr>
            <a:lvl6pPr marL="2743200" lvl="5" indent="-298450" algn="just" rtl="0">
              <a:spcBef>
                <a:spcPts val="0"/>
              </a:spcBef>
              <a:spcAft>
                <a:spcPts val="0"/>
              </a:spcAft>
              <a:buClr>
                <a:srgbClr val="FFFFFF"/>
              </a:buClr>
              <a:buSzPts val="1100"/>
              <a:buChar char="■"/>
              <a:defRPr sz="1100">
                <a:solidFill>
                  <a:srgbClr val="FFFFFF"/>
                </a:solidFill>
              </a:defRPr>
            </a:lvl6pPr>
            <a:lvl7pPr marL="3200400" lvl="6" indent="-298450" algn="just" rtl="0">
              <a:spcBef>
                <a:spcPts val="0"/>
              </a:spcBef>
              <a:spcAft>
                <a:spcPts val="0"/>
              </a:spcAft>
              <a:buClr>
                <a:srgbClr val="FFFFFF"/>
              </a:buClr>
              <a:buSzPts val="1100"/>
              <a:buChar char="●"/>
              <a:defRPr sz="1100">
                <a:solidFill>
                  <a:srgbClr val="FFFFFF"/>
                </a:solidFill>
              </a:defRPr>
            </a:lvl7pPr>
            <a:lvl8pPr marL="3657600" lvl="7" indent="-298450" algn="just" rtl="0">
              <a:spcBef>
                <a:spcPts val="0"/>
              </a:spcBef>
              <a:spcAft>
                <a:spcPts val="0"/>
              </a:spcAft>
              <a:buClr>
                <a:srgbClr val="FFFFFF"/>
              </a:buClr>
              <a:buSzPts val="1100"/>
              <a:buChar char="○"/>
              <a:defRPr sz="1100">
                <a:solidFill>
                  <a:srgbClr val="FFFFFF"/>
                </a:solidFill>
              </a:defRPr>
            </a:lvl8pPr>
            <a:lvl9pPr marL="4114800" lvl="8" indent="-298450" algn="just" rtl="0">
              <a:spcBef>
                <a:spcPts val="0"/>
              </a:spcBef>
              <a:spcAft>
                <a:spcPts val="0"/>
              </a:spcAft>
              <a:buClr>
                <a:srgbClr val="FFFFFF"/>
              </a:buClr>
              <a:buSzPts val="1100"/>
              <a:buChar char="■"/>
              <a:defRPr sz="1100">
                <a:solidFill>
                  <a:srgbClr val="FFFFFF"/>
                </a:solidFill>
              </a:defRPr>
            </a:lvl9pPr>
          </a:lstStyle>
          <a:p>
            <a:endParaRPr/>
          </a:p>
        </p:txBody>
      </p:sp>
      <p:sp>
        <p:nvSpPr>
          <p:cNvPr id="98" name="Google Shape;98;p10"/>
          <p:cNvSpPr txBox="1">
            <a:spLocks noGrp="1"/>
          </p:cNvSpPr>
          <p:nvPr>
            <p:ph type="body" idx="3"/>
          </p:nvPr>
        </p:nvSpPr>
        <p:spPr>
          <a:xfrm>
            <a:off x="454792" y="3894530"/>
            <a:ext cx="3860100" cy="779100"/>
          </a:xfrm>
          <a:prstGeom prst="rect">
            <a:avLst/>
          </a:prstGeom>
          <a:solidFill>
            <a:schemeClr val="accent4"/>
          </a:solidFill>
        </p:spPr>
        <p:txBody>
          <a:bodyPr spcFirstLastPara="1" wrap="square" lIns="91425" tIns="91425" rIns="91425" bIns="91425" anchor="ctr" anchorCtr="0">
            <a:noAutofit/>
          </a:bodyPr>
          <a:lstStyle>
            <a:lvl1pPr marL="457200" lvl="0" indent="-298450" algn="just" rtl="0">
              <a:spcBef>
                <a:spcPts val="0"/>
              </a:spcBef>
              <a:spcAft>
                <a:spcPts val="0"/>
              </a:spcAft>
              <a:buClr>
                <a:srgbClr val="FFFFFF"/>
              </a:buClr>
              <a:buSzPts val="1100"/>
              <a:buChar char="●"/>
              <a:defRPr sz="1100">
                <a:solidFill>
                  <a:srgbClr val="FFFFFF"/>
                </a:solidFill>
              </a:defRPr>
            </a:lvl1pPr>
            <a:lvl2pPr marL="914400" lvl="1" indent="-298450" algn="just" rtl="0">
              <a:spcBef>
                <a:spcPts val="0"/>
              </a:spcBef>
              <a:spcAft>
                <a:spcPts val="0"/>
              </a:spcAft>
              <a:buClr>
                <a:srgbClr val="FFFFFF"/>
              </a:buClr>
              <a:buSzPts val="1100"/>
              <a:buChar char="○"/>
              <a:defRPr sz="1100">
                <a:solidFill>
                  <a:srgbClr val="FFFFFF"/>
                </a:solidFill>
              </a:defRPr>
            </a:lvl2pPr>
            <a:lvl3pPr marL="1371600" lvl="2" indent="-298450" algn="just" rtl="0">
              <a:spcBef>
                <a:spcPts val="0"/>
              </a:spcBef>
              <a:spcAft>
                <a:spcPts val="0"/>
              </a:spcAft>
              <a:buClr>
                <a:srgbClr val="FFFFFF"/>
              </a:buClr>
              <a:buSzPts val="1100"/>
              <a:buChar char="■"/>
              <a:defRPr sz="1100">
                <a:solidFill>
                  <a:srgbClr val="FFFFFF"/>
                </a:solidFill>
              </a:defRPr>
            </a:lvl3pPr>
            <a:lvl4pPr marL="1828800" lvl="3" indent="-298450" algn="just" rtl="0">
              <a:spcBef>
                <a:spcPts val="0"/>
              </a:spcBef>
              <a:spcAft>
                <a:spcPts val="0"/>
              </a:spcAft>
              <a:buClr>
                <a:srgbClr val="FFFFFF"/>
              </a:buClr>
              <a:buSzPts val="1100"/>
              <a:buChar char="●"/>
              <a:defRPr sz="1100">
                <a:solidFill>
                  <a:srgbClr val="FFFFFF"/>
                </a:solidFill>
              </a:defRPr>
            </a:lvl4pPr>
            <a:lvl5pPr marL="2286000" lvl="4" indent="-298450" algn="just" rtl="0">
              <a:spcBef>
                <a:spcPts val="0"/>
              </a:spcBef>
              <a:spcAft>
                <a:spcPts val="0"/>
              </a:spcAft>
              <a:buClr>
                <a:srgbClr val="FFFFFF"/>
              </a:buClr>
              <a:buSzPts val="1100"/>
              <a:buChar char="○"/>
              <a:defRPr sz="1100">
                <a:solidFill>
                  <a:srgbClr val="FFFFFF"/>
                </a:solidFill>
              </a:defRPr>
            </a:lvl5pPr>
            <a:lvl6pPr marL="2743200" lvl="5" indent="-298450" algn="just" rtl="0">
              <a:spcBef>
                <a:spcPts val="0"/>
              </a:spcBef>
              <a:spcAft>
                <a:spcPts val="0"/>
              </a:spcAft>
              <a:buClr>
                <a:srgbClr val="FFFFFF"/>
              </a:buClr>
              <a:buSzPts val="1100"/>
              <a:buChar char="■"/>
              <a:defRPr sz="1100">
                <a:solidFill>
                  <a:srgbClr val="FFFFFF"/>
                </a:solidFill>
              </a:defRPr>
            </a:lvl6pPr>
            <a:lvl7pPr marL="3200400" lvl="6" indent="-298450" algn="just" rtl="0">
              <a:spcBef>
                <a:spcPts val="0"/>
              </a:spcBef>
              <a:spcAft>
                <a:spcPts val="0"/>
              </a:spcAft>
              <a:buClr>
                <a:srgbClr val="FFFFFF"/>
              </a:buClr>
              <a:buSzPts val="1100"/>
              <a:buChar char="●"/>
              <a:defRPr sz="1100">
                <a:solidFill>
                  <a:srgbClr val="FFFFFF"/>
                </a:solidFill>
              </a:defRPr>
            </a:lvl7pPr>
            <a:lvl8pPr marL="3657600" lvl="7" indent="-298450" algn="just" rtl="0">
              <a:spcBef>
                <a:spcPts val="0"/>
              </a:spcBef>
              <a:spcAft>
                <a:spcPts val="0"/>
              </a:spcAft>
              <a:buClr>
                <a:srgbClr val="FFFFFF"/>
              </a:buClr>
              <a:buSzPts val="1100"/>
              <a:buChar char="○"/>
              <a:defRPr sz="1100">
                <a:solidFill>
                  <a:srgbClr val="FFFFFF"/>
                </a:solidFill>
              </a:defRPr>
            </a:lvl8pPr>
            <a:lvl9pPr marL="4114800" lvl="8" indent="-298450" algn="just" rtl="0">
              <a:spcBef>
                <a:spcPts val="0"/>
              </a:spcBef>
              <a:spcAft>
                <a:spcPts val="0"/>
              </a:spcAft>
              <a:buClr>
                <a:srgbClr val="FFFFFF"/>
              </a:buClr>
              <a:buSzPts val="1100"/>
              <a:buChar char="■"/>
              <a:defRPr sz="1100">
                <a:solidFill>
                  <a:srgbClr val="FFFFFF"/>
                </a:solidFill>
              </a:defRPr>
            </a:lvl9pPr>
          </a:lstStyle>
          <a:p>
            <a:endParaRPr/>
          </a:p>
        </p:txBody>
      </p:sp>
      <p:sp>
        <p:nvSpPr>
          <p:cNvPr id="99" name="Google Shape;99;p10"/>
          <p:cNvSpPr txBox="1">
            <a:spLocks noGrp="1"/>
          </p:cNvSpPr>
          <p:nvPr>
            <p:ph type="body" idx="4"/>
          </p:nvPr>
        </p:nvSpPr>
        <p:spPr>
          <a:xfrm>
            <a:off x="454764" y="1834582"/>
            <a:ext cx="3860100" cy="779100"/>
          </a:xfrm>
          <a:prstGeom prst="rect">
            <a:avLst/>
          </a:prstGeom>
          <a:solidFill>
            <a:schemeClr val="accent2"/>
          </a:solidFill>
        </p:spPr>
        <p:txBody>
          <a:bodyPr spcFirstLastPara="1" wrap="square" lIns="91425" tIns="91425" rIns="91425" bIns="91425" anchor="ctr" anchorCtr="0">
            <a:noAutofit/>
          </a:bodyPr>
          <a:lstStyle>
            <a:lvl1pPr marL="457200" lvl="0" indent="-298450" algn="just" rtl="0">
              <a:spcBef>
                <a:spcPts val="0"/>
              </a:spcBef>
              <a:spcAft>
                <a:spcPts val="0"/>
              </a:spcAft>
              <a:buClr>
                <a:srgbClr val="FFFFFF"/>
              </a:buClr>
              <a:buSzPts val="1100"/>
              <a:buChar char="●"/>
              <a:defRPr sz="1100">
                <a:solidFill>
                  <a:srgbClr val="FFFFFF"/>
                </a:solidFill>
              </a:defRPr>
            </a:lvl1pPr>
            <a:lvl2pPr marL="914400" lvl="1" indent="-298450" algn="just" rtl="0">
              <a:spcBef>
                <a:spcPts val="0"/>
              </a:spcBef>
              <a:spcAft>
                <a:spcPts val="0"/>
              </a:spcAft>
              <a:buClr>
                <a:srgbClr val="FFFFFF"/>
              </a:buClr>
              <a:buSzPts val="1100"/>
              <a:buChar char="○"/>
              <a:defRPr sz="1100">
                <a:solidFill>
                  <a:srgbClr val="FFFFFF"/>
                </a:solidFill>
              </a:defRPr>
            </a:lvl2pPr>
            <a:lvl3pPr marL="1371600" lvl="2" indent="-298450" algn="just" rtl="0">
              <a:spcBef>
                <a:spcPts val="0"/>
              </a:spcBef>
              <a:spcAft>
                <a:spcPts val="0"/>
              </a:spcAft>
              <a:buClr>
                <a:srgbClr val="FFFFFF"/>
              </a:buClr>
              <a:buSzPts val="1100"/>
              <a:buChar char="■"/>
              <a:defRPr sz="1100">
                <a:solidFill>
                  <a:srgbClr val="FFFFFF"/>
                </a:solidFill>
              </a:defRPr>
            </a:lvl3pPr>
            <a:lvl4pPr marL="1828800" lvl="3" indent="-298450" algn="just" rtl="0">
              <a:spcBef>
                <a:spcPts val="0"/>
              </a:spcBef>
              <a:spcAft>
                <a:spcPts val="0"/>
              </a:spcAft>
              <a:buClr>
                <a:srgbClr val="FFFFFF"/>
              </a:buClr>
              <a:buSzPts val="1100"/>
              <a:buChar char="●"/>
              <a:defRPr sz="1100">
                <a:solidFill>
                  <a:srgbClr val="FFFFFF"/>
                </a:solidFill>
              </a:defRPr>
            </a:lvl4pPr>
            <a:lvl5pPr marL="2286000" lvl="4" indent="-298450" algn="just" rtl="0">
              <a:spcBef>
                <a:spcPts val="0"/>
              </a:spcBef>
              <a:spcAft>
                <a:spcPts val="0"/>
              </a:spcAft>
              <a:buClr>
                <a:srgbClr val="FFFFFF"/>
              </a:buClr>
              <a:buSzPts val="1100"/>
              <a:buChar char="○"/>
              <a:defRPr sz="1100">
                <a:solidFill>
                  <a:srgbClr val="FFFFFF"/>
                </a:solidFill>
              </a:defRPr>
            </a:lvl5pPr>
            <a:lvl6pPr marL="2743200" lvl="5" indent="-298450" algn="just" rtl="0">
              <a:spcBef>
                <a:spcPts val="0"/>
              </a:spcBef>
              <a:spcAft>
                <a:spcPts val="0"/>
              </a:spcAft>
              <a:buClr>
                <a:srgbClr val="FFFFFF"/>
              </a:buClr>
              <a:buSzPts val="1100"/>
              <a:buChar char="■"/>
              <a:defRPr sz="1100">
                <a:solidFill>
                  <a:srgbClr val="FFFFFF"/>
                </a:solidFill>
              </a:defRPr>
            </a:lvl6pPr>
            <a:lvl7pPr marL="3200400" lvl="6" indent="-298450" algn="just" rtl="0">
              <a:spcBef>
                <a:spcPts val="0"/>
              </a:spcBef>
              <a:spcAft>
                <a:spcPts val="0"/>
              </a:spcAft>
              <a:buClr>
                <a:srgbClr val="FFFFFF"/>
              </a:buClr>
              <a:buSzPts val="1100"/>
              <a:buChar char="●"/>
              <a:defRPr sz="1100">
                <a:solidFill>
                  <a:srgbClr val="FFFFFF"/>
                </a:solidFill>
              </a:defRPr>
            </a:lvl7pPr>
            <a:lvl8pPr marL="3657600" lvl="7" indent="-298450" algn="just" rtl="0">
              <a:spcBef>
                <a:spcPts val="0"/>
              </a:spcBef>
              <a:spcAft>
                <a:spcPts val="0"/>
              </a:spcAft>
              <a:buClr>
                <a:srgbClr val="FFFFFF"/>
              </a:buClr>
              <a:buSzPts val="1100"/>
              <a:buChar char="○"/>
              <a:defRPr sz="1100">
                <a:solidFill>
                  <a:srgbClr val="FFFFFF"/>
                </a:solidFill>
              </a:defRPr>
            </a:lvl8pPr>
            <a:lvl9pPr marL="4114800" lvl="8" indent="-298450" algn="just" rtl="0">
              <a:spcBef>
                <a:spcPts val="0"/>
              </a:spcBef>
              <a:spcAft>
                <a:spcPts val="0"/>
              </a:spcAft>
              <a:buClr>
                <a:srgbClr val="FFFFFF"/>
              </a:buClr>
              <a:buSzPts val="1100"/>
              <a:buChar char="■"/>
              <a:defRPr sz="1100">
                <a:solidFill>
                  <a:srgbClr val="FFFFFF"/>
                </a:solidFill>
              </a:defRPr>
            </a:lvl9pPr>
          </a:lstStyle>
          <a:p>
            <a:endParaRPr/>
          </a:p>
        </p:txBody>
      </p:sp>
      <p:sp>
        <p:nvSpPr>
          <p:cNvPr id="100" name="Google Shape;100;p10"/>
          <p:cNvSpPr txBox="1">
            <a:spLocks noGrp="1"/>
          </p:cNvSpPr>
          <p:nvPr>
            <p:ph type="body" idx="5"/>
          </p:nvPr>
        </p:nvSpPr>
        <p:spPr>
          <a:xfrm>
            <a:off x="4789177" y="2858268"/>
            <a:ext cx="3860100" cy="779100"/>
          </a:xfrm>
          <a:prstGeom prst="rect">
            <a:avLst/>
          </a:prstGeom>
          <a:noFill/>
          <a:ln w="9525" cap="flat" cmpd="sng">
            <a:solidFill>
              <a:schemeClr val="accent3"/>
            </a:solidFill>
            <a:prstDash val="dash"/>
            <a:round/>
            <a:headEnd type="none" w="sm" len="sm"/>
            <a:tailEnd type="none" w="sm" len="sm"/>
          </a:ln>
        </p:spPr>
        <p:txBody>
          <a:bodyPr spcFirstLastPara="1" wrap="square" lIns="91425" tIns="91425" rIns="91425" bIns="91425" anchor="ctr" anchorCtr="0">
            <a:noAutofit/>
          </a:bodyPr>
          <a:lstStyle>
            <a:lvl1pPr marL="457200" lvl="0" indent="-298450" algn="just" rtl="0">
              <a:spcBef>
                <a:spcPts val="0"/>
              </a:spcBef>
              <a:spcAft>
                <a:spcPts val="0"/>
              </a:spcAft>
              <a:buClr>
                <a:srgbClr val="000000"/>
              </a:buClr>
              <a:buSzPts val="1100"/>
              <a:buChar char="●"/>
              <a:defRPr sz="1100">
                <a:solidFill>
                  <a:srgbClr val="000000"/>
                </a:solidFill>
              </a:defRPr>
            </a:lvl1pPr>
            <a:lvl2pPr marL="914400" lvl="1" indent="-298450" algn="just" rtl="0">
              <a:spcBef>
                <a:spcPts val="0"/>
              </a:spcBef>
              <a:spcAft>
                <a:spcPts val="0"/>
              </a:spcAft>
              <a:buClr>
                <a:srgbClr val="000000"/>
              </a:buClr>
              <a:buSzPts val="1100"/>
              <a:buChar char="○"/>
              <a:defRPr sz="1100">
                <a:solidFill>
                  <a:srgbClr val="000000"/>
                </a:solidFill>
              </a:defRPr>
            </a:lvl2pPr>
            <a:lvl3pPr marL="1371600" lvl="2" indent="-298450" algn="just" rtl="0">
              <a:spcBef>
                <a:spcPts val="0"/>
              </a:spcBef>
              <a:spcAft>
                <a:spcPts val="0"/>
              </a:spcAft>
              <a:buClr>
                <a:srgbClr val="000000"/>
              </a:buClr>
              <a:buSzPts val="1100"/>
              <a:buChar char="■"/>
              <a:defRPr sz="1100">
                <a:solidFill>
                  <a:srgbClr val="000000"/>
                </a:solidFill>
              </a:defRPr>
            </a:lvl3pPr>
            <a:lvl4pPr marL="1828800" lvl="3" indent="-298450" algn="just" rtl="0">
              <a:spcBef>
                <a:spcPts val="0"/>
              </a:spcBef>
              <a:spcAft>
                <a:spcPts val="0"/>
              </a:spcAft>
              <a:buClr>
                <a:srgbClr val="000000"/>
              </a:buClr>
              <a:buSzPts val="1100"/>
              <a:buChar char="●"/>
              <a:defRPr sz="1100">
                <a:solidFill>
                  <a:srgbClr val="000000"/>
                </a:solidFill>
              </a:defRPr>
            </a:lvl4pPr>
            <a:lvl5pPr marL="2286000" lvl="4" indent="-298450" algn="just" rtl="0">
              <a:spcBef>
                <a:spcPts val="0"/>
              </a:spcBef>
              <a:spcAft>
                <a:spcPts val="0"/>
              </a:spcAft>
              <a:buClr>
                <a:srgbClr val="000000"/>
              </a:buClr>
              <a:buSzPts val="1100"/>
              <a:buChar char="○"/>
              <a:defRPr sz="1100">
                <a:solidFill>
                  <a:srgbClr val="000000"/>
                </a:solidFill>
              </a:defRPr>
            </a:lvl5pPr>
            <a:lvl6pPr marL="2743200" lvl="5" indent="-298450" algn="just" rtl="0">
              <a:spcBef>
                <a:spcPts val="0"/>
              </a:spcBef>
              <a:spcAft>
                <a:spcPts val="0"/>
              </a:spcAft>
              <a:buClr>
                <a:srgbClr val="000000"/>
              </a:buClr>
              <a:buSzPts val="1100"/>
              <a:buChar char="■"/>
              <a:defRPr sz="1100">
                <a:solidFill>
                  <a:srgbClr val="000000"/>
                </a:solidFill>
              </a:defRPr>
            </a:lvl6pPr>
            <a:lvl7pPr marL="3200400" lvl="6" indent="-298450" algn="just" rtl="0">
              <a:spcBef>
                <a:spcPts val="0"/>
              </a:spcBef>
              <a:spcAft>
                <a:spcPts val="0"/>
              </a:spcAft>
              <a:buClr>
                <a:srgbClr val="000000"/>
              </a:buClr>
              <a:buSzPts val="1100"/>
              <a:buChar char="●"/>
              <a:defRPr sz="1100">
                <a:solidFill>
                  <a:srgbClr val="000000"/>
                </a:solidFill>
              </a:defRPr>
            </a:lvl7pPr>
            <a:lvl8pPr marL="3657600" lvl="7" indent="-298450" algn="just" rtl="0">
              <a:spcBef>
                <a:spcPts val="0"/>
              </a:spcBef>
              <a:spcAft>
                <a:spcPts val="0"/>
              </a:spcAft>
              <a:buClr>
                <a:srgbClr val="000000"/>
              </a:buClr>
              <a:buSzPts val="1100"/>
              <a:buChar char="○"/>
              <a:defRPr sz="1100">
                <a:solidFill>
                  <a:srgbClr val="000000"/>
                </a:solidFill>
              </a:defRPr>
            </a:lvl8pPr>
            <a:lvl9pPr marL="4114800" lvl="8" indent="-298450" algn="just" rtl="0">
              <a:spcBef>
                <a:spcPts val="0"/>
              </a:spcBef>
              <a:spcAft>
                <a:spcPts val="0"/>
              </a:spcAft>
              <a:buClr>
                <a:srgbClr val="000000"/>
              </a:buClr>
              <a:buSzPts val="1100"/>
              <a:buChar char="■"/>
              <a:defRPr sz="1100">
                <a:solidFill>
                  <a:srgbClr val="000000"/>
                </a:solidFill>
              </a:defRPr>
            </a:lvl9pPr>
          </a:lstStyle>
          <a:p>
            <a:endParaRPr/>
          </a:p>
        </p:txBody>
      </p:sp>
      <p:sp>
        <p:nvSpPr>
          <p:cNvPr id="101" name="Google Shape;101;p10"/>
          <p:cNvSpPr txBox="1">
            <a:spLocks noGrp="1"/>
          </p:cNvSpPr>
          <p:nvPr>
            <p:ph type="body" idx="6"/>
          </p:nvPr>
        </p:nvSpPr>
        <p:spPr>
          <a:xfrm>
            <a:off x="4789139" y="3888242"/>
            <a:ext cx="3860100" cy="779100"/>
          </a:xfrm>
          <a:prstGeom prst="rect">
            <a:avLst/>
          </a:prstGeom>
          <a:noFill/>
          <a:ln w="9525" cap="flat" cmpd="sng">
            <a:solidFill>
              <a:schemeClr val="accent4"/>
            </a:solidFill>
            <a:prstDash val="dash"/>
            <a:round/>
            <a:headEnd type="none" w="sm" len="sm"/>
            <a:tailEnd type="none" w="sm" len="sm"/>
          </a:ln>
        </p:spPr>
        <p:txBody>
          <a:bodyPr spcFirstLastPara="1" wrap="square" lIns="91425" tIns="91425" rIns="91425" bIns="91425" anchor="ctr" anchorCtr="0">
            <a:noAutofit/>
          </a:bodyPr>
          <a:lstStyle>
            <a:lvl1pPr marL="457200" lvl="0" indent="-298450" algn="just" rtl="0">
              <a:spcBef>
                <a:spcPts val="0"/>
              </a:spcBef>
              <a:spcAft>
                <a:spcPts val="0"/>
              </a:spcAft>
              <a:buClr>
                <a:srgbClr val="000000"/>
              </a:buClr>
              <a:buSzPts val="1100"/>
              <a:buChar char="●"/>
              <a:defRPr sz="1100">
                <a:solidFill>
                  <a:srgbClr val="000000"/>
                </a:solidFill>
              </a:defRPr>
            </a:lvl1pPr>
            <a:lvl2pPr marL="914400" lvl="1" indent="-298450" algn="just" rtl="0">
              <a:spcBef>
                <a:spcPts val="0"/>
              </a:spcBef>
              <a:spcAft>
                <a:spcPts val="0"/>
              </a:spcAft>
              <a:buClr>
                <a:srgbClr val="000000"/>
              </a:buClr>
              <a:buSzPts val="1100"/>
              <a:buChar char="○"/>
              <a:defRPr sz="1100">
                <a:solidFill>
                  <a:srgbClr val="000000"/>
                </a:solidFill>
              </a:defRPr>
            </a:lvl2pPr>
            <a:lvl3pPr marL="1371600" lvl="2" indent="-298450" algn="just" rtl="0">
              <a:spcBef>
                <a:spcPts val="0"/>
              </a:spcBef>
              <a:spcAft>
                <a:spcPts val="0"/>
              </a:spcAft>
              <a:buClr>
                <a:srgbClr val="000000"/>
              </a:buClr>
              <a:buSzPts val="1100"/>
              <a:buChar char="■"/>
              <a:defRPr sz="1100">
                <a:solidFill>
                  <a:srgbClr val="000000"/>
                </a:solidFill>
              </a:defRPr>
            </a:lvl3pPr>
            <a:lvl4pPr marL="1828800" lvl="3" indent="-298450" algn="just" rtl="0">
              <a:spcBef>
                <a:spcPts val="0"/>
              </a:spcBef>
              <a:spcAft>
                <a:spcPts val="0"/>
              </a:spcAft>
              <a:buClr>
                <a:srgbClr val="000000"/>
              </a:buClr>
              <a:buSzPts val="1100"/>
              <a:buChar char="●"/>
              <a:defRPr sz="1100">
                <a:solidFill>
                  <a:srgbClr val="000000"/>
                </a:solidFill>
              </a:defRPr>
            </a:lvl4pPr>
            <a:lvl5pPr marL="2286000" lvl="4" indent="-298450" algn="just" rtl="0">
              <a:spcBef>
                <a:spcPts val="0"/>
              </a:spcBef>
              <a:spcAft>
                <a:spcPts val="0"/>
              </a:spcAft>
              <a:buClr>
                <a:srgbClr val="000000"/>
              </a:buClr>
              <a:buSzPts val="1100"/>
              <a:buChar char="○"/>
              <a:defRPr sz="1100">
                <a:solidFill>
                  <a:srgbClr val="000000"/>
                </a:solidFill>
              </a:defRPr>
            </a:lvl5pPr>
            <a:lvl6pPr marL="2743200" lvl="5" indent="-298450" algn="just" rtl="0">
              <a:spcBef>
                <a:spcPts val="0"/>
              </a:spcBef>
              <a:spcAft>
                <a:spcPts val="0"/>
              </a:spcAft>
              <a:buClr>
                <a:srgbClr val="000000"/>
              </a:buClr>
              <a:buSzPts val="1100"/>
              <a:buChar char="■"/>
              <a:defRPr sz="1100">
                <a:solidFill>
                  <a:srgbClr val="000000"/>
                </a:solidFill>
              </a:defRPr>
            </a:lvl6pPr>
            <a:lvl7pPr marL="3200400" lvl="6" indent="-298450" algn="just" rtl="0">
              <a:spcBef>
                <a:spcPts val="0"/>
              </a:spcBef>
              <a:spcAft>
                <a:spcPts val="0"/>
              </a:spcAft>
              <a:buClr>
                <a:srgbClr val="000000"/>
              </a:buClr>
              <a:buSzPts val="1100"/>
              <a:buChar char="●"/>
              <a:defRPr sz="1100">
                <a:solidFill>
                  <a:srgbClr val="000000"/>
                </a:solidFill>
              </a:defRPr>
            </a:lvl7pPr>
            <a:lvl8pPr marL="3657600" lvl="7" indent="-298450" algn="just" rtl="0">
              <a:spcBef>
                <a:spcPts val="0"/>
              </a:spcBef>
              <a:spcAft>
                <a:spcPts val="0"/>
              </a:spcAft>
              <a:buClr>
                <a:srgbClr val="000000"/>
              </a:buClr>
              <a:buSzPts val="1100"/>
              <a:buChar char="○"/>
              <a:defRPr sz="1100">
                <a:solidFill>
                  <a:srgbClr val="000000"/>
                </a:solidFill>
              </a:defRPr>
            </a:lvl8pPr>
            <a:lvl9pPr marL="4114800" lvl="8" indent="-298450" algn="just" rtl="0">
              <a:spcBef>
                <a:spcPts val="0"/>
              </a:spcBef>
              <a:spcAft>
                <a:spcPts val="0"/>
              </a:spcAft>
              <a:buClr>
                <a:srgbClr val="000000"/>
              </a:buClr>
              <a:buSzPts val="1100"/>
              <a:buChar char="■"/>
              <a:defRPr sz="1100">
                <a:solidFill>
                  <a:srgbClr val="000000"/>
                </a:solidFill>
              </a:defRPr>
            </a:lvl9pPr>
          </a:lstStyle>
          <a:p>
            <a:endParaRPr/>
          </a:p>
        </p:txBody>
      </p:sp>
      <p:sp>
        <p:nvSpPr>
          <p:cNvPr id="102" name="Google Shape;102;p10"/>
          <p:cNvSpPr txBox="1">
            <a:spLocks noGrp="1"/>
          </p:cNvSpPr>
          <p:nvPr>
            <p:ph type="body" idx="7"/>
          </p:nvPr>
        </p:nvSpPr>
        <p:spPr>
          <a:xfrm>
            <a:off x="4789111" y="1828294"/>
            <a:ext cx="3860100" cy="779100"/>
          </a:xfrm>
          <a:prstGeom prst="rect">
            <a:avLst/>
          </a:prstGeom>
          <a:noFill/>
          <a:ln w="952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lvl1pPr marL="457200" lvl="0" indent="-298450" algn="just" rtl="0">
              <a:spcBef>
                <a:spcPts val="0"/>
              </a:spcBef>
              <a:spcAft>
                <a:spcPts val="0"/>
              </a:spcAft>
              <a:buClr>
                <a:srgbClr val="000000"/>
              </a:buClr>
              <a:buSzPts val="1100"/>
              <a:buChar char="●"/>
              <a:defRPr sz="1100">
                <a:solidFill>
                  <a:srgbClr val="000000"/>
                </a:solidFill>
              </a:defRPr>
            </a:lvl1pPr>
            <a:lvl2pPr marL="914400" lvl="1" indent="-298450" algn="just" rtl="0">
              <a:spcBef>
                <a:spcPts val="0"/>
              </a:spcBef>
              <a:spcAft>
                <a:spcPts val="0"/>
              </a:spcAft>
              <a:buClr>
                <a:srgbClr val="000000"/>
              </a:buClr>
              <a:buSzPts val="1100"/>
              <a:buChar char="○"/>
              <a:defRPr sz="1100">
                <a:solidFill>
                  <a:srgbClr val="000000"/>
                </a:solidFill>
              </a:defRPr>
            </a:lvl2pPr>
            <a:lvl3pPr marL="1371600" lvl="2" indent="-298450" algn="just" rtl="0">
              <a:spcBef>
                <a:spcPts val="0"/>
              </a:spcBef>
              <a:spcAft>
                <a:spcPts val="0"/>
              </a:spcAft>
              <a:buClr>
                <a:srgbClr val="000000"/>
              </a:buClr>
              <a:buSzPts val="1100"/>
              <a:buChar char="■"/>
              <a:defRPr sz="1100">
                <a:solidFill>
                  <a:srgbClr val="000000"/>
                </a:solidFill>
              </a:defRPr>
            </a:lvl3pPr>
            <a:lvl4pPr marL="1828800" lvl="3" indent="-298450" algn="just" rtl="0">
              <a:spcBef>
                <a:spcPts val="0"/>
              </a:spcBef>
              <a:spcAft>
                <a:spcPts val="0"/>
              </a:spcAft>
              <a:buClr>
                <a:srgbClr val="000000"/>
              </a:buClr>
              <a:buSzPts val="1100"/>
              <a:buChar char="●"/>
              <a:defRPr sz="1100">
                <a:solidFill>
                  <a:srgbClr val="000000"/>
                </a:solidFill>
              </a:defRPr>
            </a:lvl4pPr>
            <a:lvl5pPr marL="2286000" lvl="4" indent="-298450" algn="just" rtl="0">
              <a:spcBef>
                <a:spcPts val="0"/>
              </a:spcBef>
              <a:spcAft>
                <a:spcPts val="0"/>
              </a:spcAft>
              <a:buClr>
                <a:srgbClr val="000000"/>
              </a:buClr>
              <a:buSzPts val="1100"/>
              <a:buChar char="○"/>
              <a:defRPr sz="1100">
                <a:solidFill>
                  <a:srgbClr val="000000"/>
                </a:solidFill>
              </a:defRPr>
            </a:lvl5pPr>
            <a:lvl6pPr marL="2743200" lvl="5" indent="-298450" algn="just" rtl="0">
              <a:spcBef>
                <a:spcPts val="0"/>
              </a:spcBef>
              <a:spcAft>
                <a:spcPts val="0"/>
              </a:spcAft>
              <a:buClr>
                <a:srgbClr val="000000"/>
              </a:buClr>
              <a:buSzPts val="1100"/>
              <a:buChar char="■"/>
              <a:defRPr sz="1100">
                <a:solidFill>
                  <a:srgbClr val="000000"/>
                </a:solidFill>
              </a:defRPr>
            </a:lvl6pPr>
            <a:lvl7pPr marL="3200400" lvl="6" indent="-298450" algn="just" rtl="0">
              <a:spcBef>
                <a:spcPts val="0"/>
              </a:spcBef>
              <a:spcAft>
                <a:spcPts val="0"/>
              </a:spcAft>
              <a:buClr>
                <a:srgbClr val="000000"/>
              </a:buClr>
              <a:buSzPts val="1100"/>
              <a:buChar char="●"/>
              <a:defRPr sz="1100">
                <a:solidFill>
                  <a:srgbClr val="000000"/>
                </a:solidFill>
              </a:defRPr>
            </a:lvl7pPr>
            <a:lvl8pPr marL="3657600" lvl="7" indent="-298450" algn="just" rtl="0">
              <a:spcBef>
                <a:spcPts val="0"/>
              </a:spcBef>
              <a:spcAft>
                <a:spcPts val="0"/>
              </a:spcAft>
              <a:buClr>
                <a:srgbClr val="000000"/>
              </a:buClr>
              <a:buSzPts val="1100"/>
              <a:buChar char="○"/>
              <a:defRPr sz="1100">
                <a:solidFill>
                  <a:srgbClr val="000000"/>
                </a:solidFill>
              </a:defRPr>
            </a:lvl8pPr>
            <a:lvl9pPr marL="4114800" lvl="8" indent="-298450" algn="just" rtl="0">
              <a:spcBef>
                <a:spcPts val="0"/>
              </a:spcBef>
              <a:spcAft>
                <a:spcPts val="0"/>
              </a:spcAft>
              <a:buClr>
                <a:srgbClr val="000000"/>
              </a:buClr>
              <a:buSzPts val="1100"/>
              <a:buChar char="■"/>
              <a:defRPr sz="1100">
                <a:solidFill>
                  <a:srgbClr val="000000"/>
                </a:solidFill>
              </a:defRPr>
            </a:lvl9pPr>
          </a:lstStyle>
          <a:p>
            <a:endParaRPr/>
          </a:p>
        </p:txBody>
      </p:sp>
      <p:sp>
        <p:nvSpPr>
          <p:cNvPr id="103" name="Google Shape;103;p10"/>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34343"/>
              </a:buClr>
              <a:buSzPts val="700"/>
              <a:buNone/>
              <a:defRPr sz="700" i="1">
                <a:solidFill>
                  <a:srgbClr val="434343"/>
                </a:solidFill>
              </a:defRPr>
            </a:lvl1pPr>
            <a:lvl2pPr lvl="1" algn="r" rtl="0">
              <a:spcBef>
                <a:spcPts val="0"/>
              </a:spcBef>
              <a:spcAft>
                <a:spcPts val="0"/>
              </a:spcAft>
              <a:buClr>
                <a:srgbClr val="434343"/>
              </a:buClr>
              <a:buSzPts val="700"/>
              <a:buNone/>
              <a:defRPr sz="700" i="1">
                <a:solidFill>
                  <a:srgbClr val="434343"/>
                </a:solidFill>
              </a:defRPr>
            </a:lvl2pPr>
            <a:lvl3pPr lvl="2" algn="r" rtl="0">
              <a:spcBef>
                <a:spcPts val="0"/>
              </a:spcBef>
              <a:spcAft>
                <a:spcPts val="0"/>
              </a:spcAft>
              <a:buClr>
                <a:srgbClr val="434343"/>
              </a:buClr>
              <a:buSzPts val="700"/>
              <a:buNone/>
              <a:defRPr sz="700" i="1">
                <a:solidFill>
                  <a:srgbClr val="434343"/>
                </a:solidFill>
              </a:defRPr>
            </a:lvl3pPr>
            <a:lvl4pPr lvl="3" algn="r" rtl="0">
              <a:spcBef>
                <a:spcPts val="0"/>
              </a:spcBef>
              <a:spcAft>
                <a:spcPts val="0"/>
              </a:spcAft>
              <a:buClr>
                <a:srgbClr val="434343"/>
              </a:buClr>
              <a:buSzPts val="700"/>
              <a:buNone/>
              <a:defRPr sz="700" i="1">
                <a:solidFill>
                  <a:srgbClr val="434343"/>
                </a:solidFill>
              </a:defRPr>
            </a:lvl4pPr>
            <a:lvl5pPr lvl="4" algn="r" rtl="0">
              <a:spcBef>
                <a:spcPts val="0"/>
              </a:spcBef>
              <a:spcAft>
                <a:spcPts val="0"/>
              </a:spcAft>
              <a:buClr>
                <a:srgbClr val="434343"/>
              </a:buClr>
              <a:buSzPts val="700"/>
              <a:buNone/>
              <a:defRPr sz="700" i="1">
                <a:solidFill>
                  <a:srgbClr val="434343"/>
                </a:solidFill>
              </a:defRPr>
            </a:lvl5pPr>
            <a:lvl6pPr lvl="5" algn="r" rtl="0">
              <a:spcBef>
                <a:spcPts val="0"/>
              </a:spcBef>
              <a:spcAft>
                <a:spcPts val="0"/>
              </a:spcAft>
              <a:buClr>
                <a:srgbClr val="434343"/>
              </a:buClr>
              <a:buSzPts val="700"/>
              <a:buNone/>
              <a:defRPr sz="700" i="1">
                <a:solidFill>
                  <a:srgbClr val="434343"/>
                </a:solidFill>
              </a:defRPr>
            </a:lvl6pPr>
            <a:lvl7pPr lvl="6" algn="r" rtl="0">
              <a:spcBef>
                <a:spcPts val="0"/>
              </a:spcBef>
              <a:spcAft>
                <a:spcPts val="0"/>
              </a:spcAft>
              <a:buClr>
                <a:srgbClr val="434343"/>
              </a:buClr>
              <a:buSzPts val="700"/>
              <a:buNone/>
              <a:defRPr sz="700" i="1">
                <a:solidFill>
                  <a:srgbClr val="434343"/>
                </a:solidFill>
              </a:defRPr>
            </a:lvl7pPr>
            <a:lvl8pPr lvl="7" algn="r" rtl="0">
              <a:spcBef>
                <a:spcPts val="0"/>
              </a:spcBef>
              <a:spcAft>
                <a:spcPts val="0"/>
              </a:spcAft>
              <a:buClr>
                <a:srgbClr val="434343"/>
              </a:buClr>
              <a:buSzPts val="700"/>
              <a:buNone/>
              <a:defRPr sz="700" i="1">
                <a:solidFill>
                  <a:srgbClr val="434343"/>
                </a:solidFill>
              </a:defRPr>
            </a:lvl8pPr>
            <a:lvl9pPr lvl="8" algn="r" rtl="0">
              <a:spcBef>
                <a:spcPts val="0"/>
              </a:spcBef>
              <a:spcAft>
                <a:spcPts val="0"/>
              </a:spcAft>
              <a:buClr>
                <a:srgbClr val="434343"/>
              </a:buClr>
              <a:buSzPts val="700"/>
              <a:buNone/>
              <a:defRPr sz="700" i="1">
                <a:solidFill>
                  <a:srgbClr val="434343"/>
                </a:solidFill>
              </a:defRPr>
            </a:lvl9pPr>
          </a:lstStyle>
          <a:p>
            <a:endParaRPr/>
          </a:p>
        </p:txBody>
      </p:sp>
      <p:sp>
        <p:nvSpPr>
          <p:cNvPr id="104" name="Google Shape;104;p10"/>
          <p:cNvSpPr txBox="1">
            <a:spLocks noGrp="1"/>
          </p:cNvSpPr>
          <p:nvPr>
            <p:ph type="title" idx="8"/>
          </p:nvPr>
        </p:nvSpPr>
        <p:spPr>
          <a:xfrm>
            <a:off x="454764" y="4864875"/>
            <a:ext cx="2271900" cy="185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434343"/>
              </a:buClr>
              <a:buSzPts val="700"/>
              <a:buNone/>
              <a:defRPr sz="700" i="1">
                <a:solidFill>
                  <a:srgbClr val="434343"/>
                </a:solidFill>
              </a:defRPr>
            </a:lvl1pPr>
            <a:lvl2pPr lvl="1" rtl="0">
              <a:spcBef>
                <a:spcPts val="0"/>
              </a:spcBef>
              <a:spcAft>
                <a:spcPts val="0"/>
              </a:spcAft>
              <a:buClr>
                <a:srgbClr val="434343"/>
              </a:buClr>
              <a:buSzPts val="700"/>
              <a:buNone/>
              <a:defRPr sz="700" i="1">
                <a:solidFill>
                  <a:srgbClr val="434343"/>
                </a:solidFill>
              </a:defRPr>
            </a:lvl2pPr>
            <a:lvl3pPr lvl="2" rtl="0">
              <a:spcBef>
                <a:spcPts val="0"/>
              </a:spcBef>
              <a:spcAft>
                <a:spcPts val="0"/>
              </a:spcAft>
              <a:buClr>
                <a:srgbClr val="434343"/>
              </a:buClr>
              <a:buSzPts val="700"/>
              <a:buNone/>
              <a:defRPr sz="700" i="1">
                <a:solidFill>
                  <a:srgbClr val="434343"/>
                </a:solidFill>
              </a:defRPr>
            </a:lvl3pPr>
            <a:lvl4pPr lvl="3" rtl="0">
              <a:spcBef>
                <a:spcPts val="0"/>
              </a:spcBef>
              <a:spcAft>
                <a:spcPts val="0"/>
              </a:spcAft>
              <a:buClr>
                <a:srgbClr val="434343"/>
              </a:buClr>
              <a:buSzPts val="700"/>
              <a:buNone/>
              <a:defRPr sz="700" i="1">
                <a:solidFill>
                  <a:srgbClr val="434343"/>
                </a:solidFill>
              </a:defRPr>
            </a:lvl4pPr>
            <a:lvl5pPr lvl="4" rtl="0">
              <a:spcBef>
                <a:spcPts val="0"/>
              </a:spcBef>
              <a:spcAft>
                <a:spcPts val="0"/>
              </a:spcAft>
              <a:buClr>
                <a:srgbClr val="434343"/>
              </a:buClr>
              <a:buSzPts val="700"/>
              <a:buNone/>
              <a:defRPr sz="700" i="1">
                <a:solidFill>
                  <a:srgbClr val="434343"/>
                </a:solidFill>
              </a:defRPr>
            </a:lvl5pPr>
            <a:lvl6pPr lvl="5" rtl="0">
              <a:spcBef>
                <a:spcPts val="0"/>
              </a:spcBef>
              <a:spcAft>
                <a:spcPts val="0"/>
              </a:spcAft>
              <a:buClr>
                <a:srgbClr val="434343"/>
              </a:buClr>
              <a:buSzPts val="700"/>
              <a:buNone/>
              <a:defRPr sz="700" i="1">
                <a:solidFill>
                  <a:srgbClr val="434343"/>
                </a:solidFill>
              </a:defRPr>
            </a:lvl6pPr>
            <a:lvl7pPr lvl="6" rtl="0">
              <a:spcBef>
                <a:spcPts val="0"/>
              </a:spcBef>
              <a:spcAft>
                <a:spcPts val="0"/>
              </a:spcAft>
              <a:buClr>
                <a:srgbClr val="434343"/>
              </a:buClr>
              <a:buSzPts val="700"/>
              <a:buNone/>
              <a:defRPr sz="700" i="1">
                <a:solidFill>
                  <a:srgbClr val="434343"/>
                </a:solidFill>
              </a:defRPr>
            </a:lvl7pPr>
            <a:lvl8pPr lvl="7" rtl="0">
              <a:spcBef>
                <a:spcPts val="0"/>
              </a:spcBef>
              <a:spcAft>
                <a:spcPts val="0"/>
              </a:spcAft>
              <a:buClr>
                <a:srgbClr val="434343"/>
              </a:buClr>
              <a:buSzPts val="700"/>
              <a:buNone/>
              <a:defRPr sz="700" i="1">
                <a:solidFill>
                  <a:srgbClr val="434343"/>
                </a:solidFill>
              </a:defRPr>
            </a:lvl8pPr>
            <a:lvl9pPr lvl="8" rtl="0">
              <a:spcBef>
                <a:spcPts val="0"/>
              </a:spcBef>
              <a:spcAft>
                <a:spcPts val="0"/>
              </a:spcAft>
              <a:buClr>
                <a:srgbClr val="434343"/>
              </a:buClr>
              <a:buSzPts val="700"/>
              <a:buNone/>
              <a:defRPr sz="700" i="1">
                <a:solidFill>
                  <a:srgbClr val="434343"/>
                </a:solidFill>
              </a:defRPr>
            </a:lvl9pPr>
          </a:lstStyle>
          <a:p>
            <a:endParaRPr/>
          </a:p>
        </p:txBody>
      </p:sp>
      <p:sp>
        <p:nvSpPr>
          <p:cNvPr id="105" name="Google Shape;105;p10"/>
          <p:cNvSpPr/>
          <p:nvPr/>
        </p:nvSpPr>
        <p:spPr>
          <a:xfrm rot="10800000">
            <a:off x="8327400" y="-150"/>
            <a:ext cx="816600" cy="598800"/>
          </a:xfrm>
          <a:prstGeom prst="rtTriangl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6" name="Google Shape;106;p10"/>
          <p:cNvSpPr/>
          <p:nvPr/>
        </p:nvSpPr>
        <p:spPr>
          <a:xfrm rot="10800000">
            <a:off x="8247900" y="225"/>
            <a:ext cx="896100" cy="478800"/>
          </a:xfrm>
          <a:prstGeom prst="triangle">
            <a:avLst>
              <a:gd name="adj" fmla="val 48916"/>
            </a:avLst>
          </a:prstGeom>
          <a:solidFill>
            <a:srgbClr val="B0006E">
              <a:alpha val="8212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7" name="Google Shape;107;p10"/>
          <p:cNvSpPr txBox="1"/>
          <p:nvPr/>
        </p:nvSpPr>
        <p:spPr>
          <a:xfrm>
            <a:off x="8456228" y="-75"/>
            <a:ext cx="687900" cy="393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FFFFFF"/>
              </a:buClr>
              <a:buSzPts val="1800"/>
              <a:buFont typeface="Verdana"/>
              <a:buNone/>
            </a:pPr>
            <a:r>
              <a:rPr lang="en" sz="1800" b="1">
                <a:solidFill>
                  <a:srgbClr val="FFFFFF"/>
                </a:solidFill>
                <a:latin typeface="Verdana"/>
                <a:ea typeface="Verdana"/>
                <a:cs typeface="Verdana"/>
                <a:sym typeface="Verdana"/>
              </a:rPr>
              <a:t>MBI</a:t>
            </a:r>
            <a:endParaRPr sz="1800" b="1">
              <a:solidFill>
                <a:srgbClr val="FFFFFF"/>
              </a:solidFill>
              <a:latin typeface="Verdana"/>
              <a:ea typeface="Verdana"/>
              <a:cs typeface="Verdana"/>
              <a:sym typeface="Verdana"/>
            </a:endParaRPr>
          </a:p>
        </p:txBody>
      </p:sp>
      <p:sp>
        <p:nvSpPr>
          <p:cNvPr id="108" name="Google Shape;108;p10"/>
          <p:cNvSpPr/>
          <p:nvPr/>
        </p:nvSpPr>
        <p:spPr>
          <a:xfrm>
            <a:off x="304745" y="133913"/>
            <a:ext cx="98700" cy="393600"/>
          </a:xfrm>
          <a:prstGeom prst="rect">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100">
              <a:solidFill>
                <a:schemeClr val="accent3"/>
              </a:solidFill>
            </a:endParaRPr>
          </a:p>
        </p:txBody>
      </p:sp>
      <p:sp>
        <p:nvSpPr>
          <p:cNvPr id="109" name="Google Shape;109;p10"/>
          <p:cNvSpPr txBox="1">
            <a:spLocks noGrp="1"/>
          </p:cNvSpPr>
          <p:nvPr>
            <p:ph type="title" idx="9"/>
          </p:nvPr>
        </p:nvSpPr>
        <p:spPr>
          <a:xfrm>
            <a:off x="454764" y="133913"/>
            <a:ext cx="8001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300"/>
              <a:buNone/>
              <a:defRPr sz="23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110" name="Google Shape;110;p10"/>
          <p:cNvSpPr txBox="1">
            <a:spLocks noGrp="1"/>
          </p:cNvSpPr>
          <p:nvPr>
            <p:ph type="subTitle" idx="13"/>
          </p:nvPr>
        </p:nvSpPr>
        <p:spPr>
          <a:xfrm>
            <a:off x="454764" y="527438"/>
            <a:ext cx="8377500" cy="47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400"/>
              <a:buNone/>
              <a:defRPr sz="1400" b="1">
                <a:solidFill>
                  <a:schemeClr val="accent2"/>
                </a:solidFill>
              </a:defRPr>
            </a:lvl1pPr>
            <a:lvl2pPr lvl="1" rtl="0">
              <a:spcBef>
                <a:spcPts val="0"/>
              </a:spcBef>
              <a:spcAft>
                <a:spcPts val="0"/>
              </a:spcAft>
              <a:buClr>
                <a:schemeClr val="accent2"/>
              </a:buClr>
              <a:buSzPts val="1400"/>
              <a:buNone/>
              <a:defRPr sz="1400" b="1">
                <a:solidFill>
                  <a:schemeClr val="accent2"/>
                </a:solidFill>
              </a:defRPr>
            </a:lvl2pPr>
            <a:lvl3pPr lvl="2" rtl="0">
              <a:spcBef>
                <a:spcPts val="0"/>
              </a:spcBef>
              <a:spcAft>
                <a:spcPts val="0"/>
              </a:spcAft>
              <a:buClr>
                <a:schemeClr val="accent2"/>
              </a:buClr>
              <a:buSzPts val="1400"/>
              <a:buNone/>
              <a:defRPr sz="1400" b="1">
                <a:solidFill>
                  <a:schemeClr val="accent2"/>
                </a:solidFill>
              </a:defRPr>
            </a:lvl3pPr>
            <a:lvl4pPr lvl="3" rtl="0">
              <a:spcBef>
                <a:spcPts val="0"/>
              </a:spcBef>
              <a:spcAft>
                <a:spcPts val="0"/>
              </a:spcAft>
              <a:buClr>
                <a:schemeClr val="accent2"/>
              </a:buClr>
              <a:buSzPts val="1400"/>
              <a:buNone/>
              <a:defRPr sz="1400" b="1">
                <a:solidFill>
                  <a:schemeClr val="accent2"/>
                </a:solidFill>
              </a:defRPr>
            </a:lvl4pPr>
            <a:lvl5pPr lvl="4" rtl="0">
              <a:spcBef>
                <a:spcPts val="0"/>
              </a:spcBef>
              <a:spcAft>
                <a:spcPts val="0"/>
              </a:spcAft>
              <a:buClr>
                <a:schemeClr val="accent2"/>
              </a:buClr>
              <a:buSzPts val="1400"/>
              <a:buNone/>
              <a:defRPr sz="1400" b="1">
                <a:solidFill>
                  <a:schemeClr val="accent2"/>
                </a:solidFill>
              </a:defRPr>
            </a:lvl5pPr>
            <a:lvl6pPr lvl="5" rtl="0">
              <a:spcBef>
                <a:spcPts val="0"/>
              </a:spcBef>
              <a:spcAft>
                <a:spcPts val="0"/>
              </a:spcAft>
              <a:buClr>
                <a:schemeClr val="accent2"/>
              </a:buClr>
              <a:buSzPts val="1400"/>
              <a:buNone/>
              <a:defRPr sz="1400" b="1">
                <a:solidFill>
                  <a:schemeClr val="accent2"/>
                </a:solidFill>
              </a:defRPr>
            </a:lvl6pPr>
            <a:lvl7pPr lvl="6" rtl="0">
              <a:spcBef>
                <a:spcPts val="0"/>
              </a:spcBef>
              <a:spcAft>
                <a:spcPts val="0"/>
              </a:spcAft>
              <a:buClr>
                <a:schemeClr val="accent2"/>
              </a:buClr>
              <a:buSzPts val="1400"/>
              <a:buNone/>
              <a:defRPr sz="1400" b="1">
                <a:solidFill>
                  <a:schemeClr val="accent2"/>
                </a:solidFill>
              </a:defRPr>
            </a:lvl7pPr>
            <a:lvl8pPr lvl="7" rtl="0">
              <a:spcBef>
                <a:spcPts val="0"/>
              </a:spcBef>
              <a:spcAft>
                <a:spcPts val="0"/>
              </a:spcAft>
              <a:buClr>
                <a:schemeClr val="accent2"/>
              </a:buClr>
              <a:buSzPts val="1400"/>
              <a:buNone/>
              <a:defRPr sz="1400" b="1">
                <a:solidFill>
                  <a:schemeClr val="accent2"/>
                </a:solidFill>
              </a:defRPr>
            </a:lvl8pPr>
            <a:lvl9pPr lvl="8" rtl="0">
              <a:spcBef>
                <a:spcPts val="0"/>
              </a:spcBef>
              <a:spcAft>
                <a:spcPts val="0"/>
              </a:spcAft>
              <a:buClr>
                <a:schemeClr val="accent2"/>
              </a:buClr>
              <a:buSzPts val="1400"/>
              <a:buNone/>
              <a:defRPr sz="1400" b="1">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sz="1400">
                <a:solidFill>
                  <a:schemeClr val="dk2"/>
                </a:solidFill>
              </a:defRPr>
            </a:lvl2pPr>
            <a:lvl3pPr marL="1371600" lvl="2" indent="-317500">
              <a:lnSpc>
                <a:spcPct val="115000"/>
              </a:lnSpc>
              <a:spcBef>
                <a:spcPts val="1600"/>
              </a:spcBef>
              <a:spcAft>
                <a:spcPts val="0"/>
              </a:spcAft>
              <a:buClr>
                <a:schemeClr val="dk2"/>
              </a:buClr>
              <a:buSzPts val="1400"/>
              <a:buChar char="■"/>
              <a:defRPr sz="1400">
                <a:solidFill>
                  <a:schemeClr val="dk2"/>
                </a:solidFill>
              </a:defRPr>
            </a:lvl3pPr>
            <a:lvl4pPr marL="1828800" lvl="3" indent="-317500">
              <a:lnSpc>
                <a:spcPct val="115000"/>
              </a:lnSpc>
              <a:spcBef>
                <a:spcPts val="1600"/>
              </a:spcBef>
              <a:spcAft>
                <a:spcPts val="0"/>
              </a:spcAft>
              <a:buClr>
                <a:schemeClr val="dk2"/>
              </a:buClr>
              <a:buSzPts val="1400"/>
              <a:buChar char="●"/>
              <a:defRPr sz="1400">
                <a:solidFill>
                  <a:schemeClr val="dk2"/>
                </a:solidFill>
              </a:defRPr>
            </a:lvl4pPr>
            <a:lvl5pPr marL="2286000" lvl="4" indent="-317500">
              <a:lnSpc>
                <a:spcPct val="115000"/>
              </a:lnSpc>
              <a:spcBef>
                <a:spcPts val="1600"/>
              </a:spcBef>
              <a:spcAft>
                <a:spcPts val="0"/>
              </a:spcAft>
              <a:buClr>
                <a:schemeClr val="dk2"/>
              </a:buClr>
              <a:buSzPts val="1400"/>
              <a:buChar char="○"/>
              <a:defRPr sz="1400">
                <a:solidFill>
                  <a:schemeClr val="dk2"/>
                </a:solidFill>
              </a:defRPr>
            </a:lvl5pPr>
            <a:lvl6pPr marL="2743200" lvl="5" indent="-317500">
              <a:lnSpc>
                <a:spcPct val="115000"/>
              </a:lnSpc>
              <a:spcBef>
                <a:spcPts val="1600"/>
              </a:spcBef>
              <a:spcAft>
                <a:spcPts val="0"/>
              </a:spcAft>
              <a:buClr>
                <a:schemeClr val="dk2"/>
              </a:buClr>
              <a:buSzPts val="1400"/>
              <a:buChar char="■"/>
              <a:defRPr sz="1400">
                <a:solidFill>
                  <a:schemeClr val="dk2"/>
                </a:solidFill>
              </a:defRPr>
            </a:lvl6pPr>
            <a:lvl7pPr marL="3200400" lvl="6" indent="-317500">
              <a:lnSpc>
                <a:spcPct val="115000"/>
              </a:lnSpc>
              <a:spcBef>
                <a:spcPts val="1600"/>
              </a:spcBef>
              <a:spcAft>
                <a:spcPts val="0"/>
              </a:spcAft>
              <a:buClr>
                <a:schemeClr val="dk2"/>
              </a:buClr>
              <a:buSzPts val="1400"/>
              <a:buChar char="●"/>
              <a:defRPr sz="1400">
                <a:solidFill>
                  <a:schemeClr val="dk2"/>
                </a:solidFill>
              </a:defRPr>
            </a:lvl7pPr>
            <a:lvl8pPr marL="3657600" lvl="7" indent="-317500">
              <a:lnSpc>
                <a:spcPct val="115000"/>
              </a:lnSpc>
              <a:spcBef>
                <a:spcPts val="1600"/>
              </a:spcBef>
              <a:spcAft>
                <a:spcPts val="0"/>
              </a:spcAft>
              <a:buClr>
                <a:schemeClr val="dk2"/>
              </a:buClr>
              <a:buSzPts val="1400"/>
              <a:buChar char="○"/>
              <a:defRPr sz="1400">
                <a:solidFill>
                  <a:schemeClr val="dk2"/>
                </a:solidFill>
              </a:defRPr>
            </a:lvl8pPr>
            <a:lvl9pPr marL="4114800" lvl="8" indent="-317500">
              <a:lnSpc>
                <a:spcPct val="115000"/>
              </a:lnSpc>
              <a:spcBef>
                <a:spcPts val="1600"/>
              </a:spcBef>
              <a:spcAft>
                <a:spcPts val="1600"/>
              </a:spcAft>
              <a:buClr>
                <a:schemeClr val="dk2"/>
              </a:buClr>
              <a:buSzPts val="1400"/>
              <a:buChar char="■"/>
              <a:defRPr sz="1400">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39"/>
          <p:cNvSpPr txBox="1">
            <a:spLocks noGrp="1"/>
          </p:cNvSpPr>
          <p:nvPr>
            <p:ph type="title"/>
          </p:nvPr>
        </p:nvSpPr>
        <p:spPr>
          <a:xfrm>
            <a:off x="311700" y="1503300"/>
            <a:ext cx="8520600" cy="7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M-Factor</a:t>
            </a:r>
            <a:endParaRPr/>
          </a:p>
        </p:txBody>
      </p:sp>
      <p:sp>
        <p:nvSpPr>
          <p:cNvPr id="754" name="Google Shape;754;p39"/>
          <p:cNvSpPr txBox="1">
            <a:spLocks noGrp="1"/>
          </p:cNvSpPr>
          <p:nvPr>
            <p:ph type="title" idx="2"/>
          </p:nvPr>
        </p:nvSpPr>
        <p:spPr>
          <a:xfrm>
            <a:off x="311700" y="2244000"/>
            <a:ext cx="8520600" cy="74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Round 2: Case Study </a:t>
            </a:r>
            <a:endParaRPr/>
          </a:p>
        </p:txBody>
      </p:sp>
      <p:sp>
        <p:nvSpPr>
          <p:cNvPr id="755" name="Google Shape;755;p39"/>
          <p:cNvSpPr txBox="1"/>
          <p:nvPr/>
        </p:nvSpPr>
        <p:spPr>
          <a:xfrm>
            <a:off x="4406150" y="2984700"/>
            <a:ext cx="4207200" cy="4002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Candidate name: Vu Ta Duong</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46"/>
          <p:cNvSpPr txBox="1">
            <a:spLocks noGrp="1"/>
          </p:cNvSpPr>
          <p:nvPr>
            <p:ph type="title"/>
          </p:nvPr>
        </p:nvSpPr>
        <p:spPr>
          <a:xfrm>
            <a:off x="2056096" y="727875"/>
            <a:ext cx="5031900" cy="117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Part 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7"/>
          <p:cNvSpPr txBox="1">
            <a:spLocks noGrp="1"/>
          </p:cNvSpPr>
          <p:nvPr>
            <p:ph type="body" idx="1"/>
          </p:nvPr>
        </p:nvSpPr>
        <p:spPr>
          <a:xfrm>
            <a:off x="454764" y="1006350"/>
            <a:ext cx="8377500" cy="37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a days people are very much drawn to game, Candy Crush and many other simple games have captivated a lot of people. </a:t>
            </a:r>
          </a:p>
          <a:p>
            <a:pPr marL="0" lvl="0" indent="0" algn="l" rtl="0">
              <a:spcBef>
                <a:spcPts val="0"/>
              </a:spcBef>
              <a:spcAft>
                <a:spcPts val="0"/>
              </a:spcAft>
              <a:buNone/>
            </a:pPr>
            <a:r>
              <a:rPr lang="en-US" dirty="0"/>
              <a:t>Shoppe and many other commerce platform have implemented games into there mobile app. From personal experience, the people around me have been going onto shoppe much more because of the games.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games create a habit for the users, which would make them go on the app more. The reward for playing and logging in daily are points that can be converted into special coupon deals.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believe Momo should also have something similar to that, something more permanent than the yearly “Dap </a:t>
            </a:r>
            <a:r>
              <a:rPr lang="en-US" dirty="0" err="1"/>
              <a:t>heo</a:t>
            </a:r>
            <a:r>
              <a:rPr lang="en-US" dirty="0"/>
              <a:t> </a:t>
            </a:r>
            <a:r>
              <a:rPr lang="en-US" dirty="0" err="1"/>
              <a:t>dat</a:t>
            </a:r>
            <a:r>
              <a:rPr lang="en-US" dirty="0"/>
              <a:t>”, or something more exciting than </a:t>
            </a:r>
            <a:r>
              <a:rPr lang="en-US" dirty="0" err="1"/>
              <a:t>Nuoi</a:t>
            </a:r>
            <a:r>
              <a:rPr lang="en-US" dirty="0"/>
              <a:t> </a:t>
            </a:r>
            <a:r>
              <a:rPr lang="en-US" dirty="0" err="1"/>
              <a:t>heo</a:t>
            </a:r>
            <a:endParaRPr dirty="0"/>
          </a:p>
        </p:txBody>
      </p:sp>
      <p:sp>
        <p:nvSpPr>
          <p:cNvPr id="812" name="Google Shape;812;p47"/>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13" name="Google Shape;813;p47"/>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3.1</a:t>
            </a:r>
            <a:endParaRPr/>
          </a:p>
        </p:txBody>
      </p:sp>
      <p:sp>
        <p:nvSpPr>
          <p:cNvPr id="815" name="Google Shape;815;p47"/>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[Maximum 2 slides]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8"/>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21" name="Google Shape;821;p48"/>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3.2</a:t>
            </a:r>
            <a:endParaRPr/>
          </a:p>
        </p:txBody>
      </p:sp>
      <p:sp>
        <p:nvSpPr>
          <p:cNvPr id="823" name="Google Shape;823;p48"/>
          <p:cNvSpPr txBox="1"/>
          <p:nvPr/>
        </p:nvSpPr>
        <p:spPr>
          <a:xfrm>
            <a:off x="544025" y="781050"/>
            <a:ext cx="7547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size of largest relationship circles        : …………………….</a:t>
            </a:r>
            <a:endParaRPr/>
          </a:p>
          <a:p>
            <a:pPr marL="0" lvl="0" indent="0" algn="l" rtl="0">
              <a:spcBef>
                <a:spcPts val="0"/>
              </a:spcBef>
              <a:spcAft>
                <a:spcPts val="0"/>
              </a:spcAft>
              <a:buNone/>
            </a:pPr>
            <a:r>
              <a:rPr lang="en"/>
              <a:t>The number of largest relationship circles  : …………………….</a:t>
            </a:r>
            <a:endParaRPr/>
          </a:p>
          <a:p>
            <a:pPr marL="0" lvl="0" indent="0" algn="l" rtl="0">
              <a:spcBef>
                <a:spcPts val="0"/>
              </a:spcBef>
              <a:spcAft>
                <a:spcPts val="0"/>
              </a:spcAft>
              <a:buNone/>
            </a:pPr>
            <a:r>
              <a:rPr lang="en"/>
              <a:t>Algorithm Explanation                                 : [Google Sheet/ Google Colab Link (if any)]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0"/>
          <p:cNvSpPr txBox="1">
            <a:spLocks noGrp="1"/>
          </p:cNvSpPr>
          <p:nvPr>
            <p:ph type="title"/>
          </p:nvPr>
        </p:nvSpPr>
        <p:spPr>
          <a:xfrm>
            <a:off x="2056096" y="727875"/>
            <a:ext cx="5031900" cy="117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Part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1"/>
          <p:cNvSpPr txBox="1">
            <a:spLocks noGrp="1"/>
          </p:cNvSpPr>
          <p:nvPr>
            <p:ph type="title"/>
          </p:nvPr>
        </p:nvSpPr>
        <p:spPr>
          <a:xfrm>
            <a:off x="6598561" y="4864875"/>
            <a:ext cx="22338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66" name="Google Shape;766;p41"/>
          <p:cNvSpPr txBox="1">
            <a:spLocks noGrp="1"/>
          </p:cNvSpPr>
          <p:nvPr>
            <p:ph type="title" idx="2"/>
          </p:nvPr>
        </p:nvSpPr>
        <p:spPr>
          <a:xfrm>
            <a:off x="454764" y="4864875"/>
            <a:ext cx="22338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1</a:t>
            </a:r>
            <a:endParaRPr/>
          </a:p>
        </p:txBody>
      </p:sp>
      <p:sp>
        <p:nvSpPr>
          <p:cNvPr id="769" name="Google Shape;769;p41"/>
          <p:cNvSpPr txBox="1"/>
          <p:nvPr/>
        </p:nvSpPr>
        <p:spPr>
          <a:xfrm>
            <a:off x="454764" y="639290"/>
            <a:ext cx="7547100" cy="831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Part 1.2</a:t>
            </a:r>
            <a:endParaRPr b="1" dirty="0"/>
          </a:p>
          <a:p>
            <a:pPr marL="0" lvl="0" indent="0" algn="l" rtl="0">
              <a:spcBef>
                <a:spcPts val="0"/>
              </a:spcBef>
              <a:spcAft>
                <a:spcPts val="0"/>
              </a:spcAft>
              <a:buNone/>
            </a:pPr>
            <a:r>
              <a:rPr lang="en" dirty="0"/>
              <a:t>Total New Users in January : ………85…………….</a:t>
            </a:r>
            <a:endParaRPr dirty="0"/>
          </a:p>
          <a:p>
            <a:pPr lvl="0"/>
            <a:r>
              <a:rPr lang="en" dirty="0"/>
              <a:t>Data                                     : [</a:t>
            </a:r>
            <a:r>
              <a:rPr lang="en-US" dirty="0"/>
              <a:t>https://github.com/atmen1997/Projects/tree/main/Momo</a:t>
            </a:r>
            <a:r>
              <a:rPr lang="en" dirty="0"/>
              <a:t>]</a:t>
            </a:r>
            <a:endParaRPr dirty="0"/>
          </a:p>
        </p:txBody>
      </p:sp>
      <p:pic>
        <p:nvPicPr>
          <p:cNvPr id="5" name="Picture 4">
            <a:extLst>
              <a:ext uri="{FF2B5EF4-FFF2-40B4-BE49-F238E27FC236}">
                <a16:creationId xmlns:a16="http://schemas.microsoft.com/office/drawing/2014/main" id="{123F94AC-187D-4709-9BFD-AA415962FC71}"/>
              </a:ext>
            </a:extLst>
          </p:cNvPr>
          <p:cNvPicPr>
            <a:picLocks noChangeAspect="1"/>
          </p:cNvPicPr>
          <p:nvPr/>
        </p:nvPicPr>
        <p:blipFill>
          <a:blip r:embed="rId3"/>
          <a:stretch>
            <a:fillRect/>
          </a:stretch>
        </p:blipFill>
        <p:spPr>
          <a:xfrm>
            <a:off x="454765" y="1470590"/>
            <a:ext cx="7547099" cy="33418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1"/>
          <p:cNvSpPr txBox="1">
            <a:spLocks noGrp="1"/>
          </p:cNvSpPr>
          <p:nvPr>
            <p:ph type="title"/>
          </p:nvPr>
        </p:nvSpPr>
        <p:spPr>
          <a:xfrm>
            <a:off x="6598561" y="4864875"/>
            <a:ext cx="22338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66" name="Google Shape;766;p41"/>
          <p:cNvSpPr txBox="1">
            <a:spLocks noGrp="1"/>
          </p:cNvSpPr>
          <p:nvPr>
            <p:ph type="title" idx="2"/>
          </p:nvPr>
        </p:nvSpPr>
        <p:spPr>
          <a:xfrm>
            <a:off x="454764" y="4864875"/>
            <a:ext cx="22338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1</a:t>
            </a:r>
            <a:endParaRPr/>
          </a:p>
        </p:txBody>
      </p:sp>
      <p:sp>
        <p:nvSpPr>
          <p:cNvPr id="768" name="Google Shape;768;p41"/>
          <p:cNvSpPr txBox="1"/>
          <p:nvPr/>
        </p:nvSpPr>
        <p:spPr>
          <a:xfrm>
            <a:off x="454764" y="639425"/>
            <a:ext cx="7547100" cy="830966"/>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Part 1.1</a:t>
            </a:r>
            <a:endParaRPr b="1" dirty="0"/>
          </a:p>
          <a:p>
            <a:pPr lvl="0"/>
            <a:r>
              <a:rPr lang="en" dirty="0"/>
              <a:t>Total Revenue in January : ……</a:t>
            </a:r>
            <a:r>
              <a:rPr lang="en-US" dirty="0"/>
              <a:t>1409827</a:t>
            </a:r>
            <a:r>
              <a:rPr lang="en" dirty="0"/>
              <a:t>…….</a:t>
            </a:r>
            <a:endParaRPr dirty="0"/>
          </a:p>
          <a:p>
            <a:pPr lvl="0"/>
            <a:r>
              <a:rPr lang="en" dirty="0"/>
              <a:t>Data                                  : [</a:t>
            </a:r>
            <a:r>
              <a:rPr lang="en-US" dirty="0"/>
              <a:t>https://github.com/atmen1997/Projects/tree/main/Momo</a:t>
            </a:r>
            <a:r>
              <a:rPr lang="en" dirty="0"/>
              <a:t>]</a:t>
            </a:r>
            <a:endParaRPr dirty="0"/>
          </a:p>
        </p:txBody>
      </p:sp>
      <p:pic>
        <p:nvPicPr>
          <p:cNvPr id="3" name="Picture 2">
            <a:extLst>
              <a:ext uri="{FF2B5EF4-FFF2-40B4-BE49-F238E27FC236}">
                <a16:creationId xmlns:a16="http://schemas.microsoft.com/office/drawing/2014/main" id="{0FF211C3-E3D9-4583-99C0-FFF921B82180}"/>
              </a:ext>
            </a:extLst>
          </p:cNvPr>
          <p:cNvPicPr>
            <a:picLocks noChangeAspect="1"/>
          </p:cNvPicPr>
          <p:nvPr/>
        </p:nvPicPr>
        <p:blipFill>
          <a:blip r:embed="rId3"/>
          <a:stretch>
            <a:fillRect/>
          </a:stretch>
        </p:blipFill>
        <p:spPr>
          <a:xfrm>
            <a:off x="454764" y="1470391"/>
            <a:ext cx="7547099" cy="3222809"/>
          </a:xfrm>
          <a:prstGeom prst="rect">
            <a:avLst/>
          </a:prstGeom>
        </p:spPr>
      </p:pic>
    </p:spTree>
    <p:extLst>
      <p:ext uri="{BB962C8B-B14F-4D97-AF65-F5344CB8AC3E}">
        <p14:creationId xmlns:p14="http://schemas.microsoft.com/office/powerpoint/2010/main" val="131145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2"/>
          <p:cNvSpPr txBox="1">
            <a:spLocks noGrp="1"/>
          </p:cNvSpPr>
          <p:nvPr>
            <p:ph type="body" idx="1"/>
          </p:nvPr>
        </p:nvSpPr>
        <p:spPr>
          <a:xfrm>
            <a:off x="454764" y="1006350"/>
            <a:ext cx="8377500" cy="37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75" name="Google Shape;775;p42"/>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lvl="0"/>
            <a:r>
              <a:rPr lang="en-US" dirty="0"/>
              <a:t>https://github.com/atmen1997/Projects/tree/main/Momo</a:t>
            </a:r>
            <a:endParaRPr dirty="0"/>
          </a:p>
        </p:txBody>
      </p:sp>
      <p:sp>
        <p:nvSpPr>
          <p:cNvPr id="776" name="Google Shape;776;p42"/>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lvl="0"/>
            <a:r>
              <a:rPr lang="en-US" dirty="0"/>
              <a:t>https://github.com/atmen1997/Projects/tree/main/Momo</a:t>
            </a:r>
            <a:endParaRPr dirty="0"/>
          </a:p>
        </p:txBody>
      </p:sp>
      <p:sp>
        <p:nvSpPr>
          <p:cNvPr id="777" name="Google Shape;777;p42"/>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Part 1</a:t>
            </a:r>
            <a:endParaRPr dirty="0"/>
          </a:p>
        </p:txBody>
      </p:sp>
      <p:sp>
        <p:nvSpPr>
          <p:cNvPr id="778" name="Google Shape;778;p42"/>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p>
            <a:pPr marL="0" lvl="0" indent="0"/>
            <a:r>
              <a:rPr lang="en" dirty="0"/>
              <a:t>[Put your performance dashboard below] </a:t>
            </a:r>
            <a:r>
              <a:rPr lang="en-US" dirty="0"/>
              <a:t>https://github.com/atmen1997/Projects/tree/main/Momo</a:t>
            </a:r>
            <a:endParaRPr dirty="0"/>
          </a:p>
        </p:txBody>
      </p:sp>
      <p:pic>
        <p:nvPicPr>
          <p:cNvPr id="3" name="Picture 2">
            <a:extLst>
              <a:ext uri="{FF2B5EF4-FFF2-40B4-BE49-F238E27FC236}">
                <a16:creationId xmlns:a16="http://schemas.microsoft.com/office/drawing/2014/main" id="{6B20F0C2-C654-4BD9-BCE9-64928BB94586}"/>
              </a:ext>
            </a:extLst>
          </p:cNvPr>
          <p:cNvPicPr>
            <a:picLocks noChangeAspect="1"/>
          </p:cNvPicPr>
          <p:nvPr/>
        </p:nvPicPr>
        <p:blipFill>
          <a:blip r:embed="rId3"/>
          <a:stretch>
            <a:fillRect/>
          </a:stretch>
        </p:blipFill>
        <p:spPr>
          <a:xfrm>
            <a:off x="454763" y="1006237"/>
            <a:ext cx="8377500" cy="37999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2"/>
          <p:cNvSpPr txBox="1">
            <a:spLocks noGrp="1"/>
          </p:cNvSpPr>
          <p:nvPr>
            <p:ph type="body" idx="1"/>
          </p:nvPr>
        </p:nvSpPr>
        <p:spPr>
          <a:xfrm>
            <a:off x="454764" y="1006350"/>
            <a:ext cx="8377500" cy="37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75" name="Google Shape;775;p42"/>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lvl="0"/>
            <a:r>
              <a:rPr lang="en-US" dirty="0"/>
              <a:t>https://github.com/atmen1997/Projects/tree/main/Momo</a:t>
            </a:r>
            <a:endParaRPr dirty="0"/>
          </a:p>
        </p:txBody>
      </p:sp>
      <p:sp>
        <p:nvSpPr>
          <p:cNvPr id="776" name="Google Shape;776;p42"/>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lvl="0"/>
            <a:r>
              <a:rPr lang="en-US" dirty="0"/>
              <a:t>https://github.com/atmen1997/Projects/tree/main/Momo</a:t>
            </a:r>
            <a:endParaRPr dirty="0"/>
          </a:p>
        </p:txBody>
      </p:sp>
      <p:sp>
        <p:nvSpPr>
          <p:cNvPr id="777" name="Google Shape;777;p42"/>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1</a:t>
            </a:r>
            <a:endParaRPr/>
          </a:p>
        </p:txBody>
      </p:sp>
      <p:sp>
        <p:nvSpPr>
          <p:cNvPr id="778" name="Google Shape;778;p42"/>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p>
            <a:pPr marL="0" lvl="0" indent="0"/>
            <a:r>
              <a:rPr lang="en" dirty="0"/>
              <a:t>[Put your performance dashboard below] </a:t>
            </a:r>
            <a:r>
              <a:rPr lang="en-US" dirty="0"/>
              <a:t>https://github.com/atmen1997/Projects/tree/main/Momo</a:t>
            </a:r>
            <a:endParaRPr dirty="0"/>
          </a:p>
        </p:txBody>
      </p:sp>
      <p:pic>
        <p:nvPicPr>
          <p:cNvPr id="5" name="Picture 4">
            <a:extLst>
              <a:ext uri="{FF2B5EF4-FFF2-40B4-BE49-F238E27FC236}">
                <a16:creationId xmlns:a16="http://schemas.microsoft.com/office/drawing/2014/main" id="{1F0AC02C-8171-4864-8665-9052FB318BA0}"/>
              </a:ext>
            </a:extLst>
          </p:cNvPr>
          <p:cNvPicPr>
            <a:picLocks noChangeAspect="1"/>
          </p:cNvPicPr>
          <p:nvPr/>
        </p:nvPicPr>
        <p:blipFill>
          <a:blip r:embed="rId3"/>
          <a:stretch>
            <a:fillRect/>
          </a:stretch>
        </p:blipFill>
        <p:spPr>
          <a:xfrm>
            <a:off x="454764" y="1076544"/>
            <a:ext cx="8448956" cy="3775501"/>
          </a:xfrm>
          <a:prstGeom prst="rect">
            <a:avLst/>
          </a:prstGeom>
        </p:spPr>
      </p:pic>
    </p:spTree>
    <p:extLst>
      <p:ext uri="{BB962C8B-B14F-4D97-AF65-F5344CB8AC3E}">
        <p14:creationId xmlns:p14="http://schemas.microsoft.com/office/powerpoint/2010/main" val="303752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43"/>
          <p:cNvSpPr txBox="1">
            <a:spLocks noGrp="1"/>
          </p:cNvSpPr>
          <p:nvPr>
            <p:ph type="title"/>
          </p:nvPr>
        </p:nvSpPr>
        <p:spPr>
          <a:xfrm>
            <a:off x="2056096" y="727875"/>
            <a:ext cx="5031900" cy="117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Part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4"/>
          <p:cNvSpPr txBox="1">
            <a:spLocks noGrp="1"/>
          </p:cNvSpPr>
          <p:nvPr>
            <p:ph type="body" idx="1"/>
          </p:nvPr>
        </p:nvSpPr>
        <p:spPr>
          <a:xfrm>
            <a:off x="454764" y="1006350"/>
            <a:ext cx="8377500" cy="37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 on the demographic, the majority of our users are male of who are in there mid 20s to early 30s with a big part living in HCM city and other cities in </a:t>
            </a:r>
            <a:r>
              <a:rPr lang="en-US" dirty="0" err="1"/>
              <a:t>vietnam</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the short run, I would suggest to continue to try an retain this group as it seems they are already using Momo Top-up extensively. There should be certain campaign exclusively for our female users, for example like coupon for topping-up, these coupons should also be for the Hanoi area as the user count are relatively lower compared to Ho chi Minh.</a:t>
            </a:r>
          </a:p>
        </p:txBody>
      </p:sp>
      <p:sp>
        <p:nvSpPr>
          <p:cNvPr id="789" name="Google Shape;789;p44"/>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90" name="Google Shape;790;p44"/>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4"/>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2.1</a:t>
            </a:r>
            <a:endParaRPr/>
          </a:p>
        </p:txBody>
      </p:sp>
      <p:sp>
        <p:nvSpPr>
          <p:cNvPr id="792" name="Google Shape;792;p44"/>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[Maximum 3 slides]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5"/>
          <p:cNvSpPr txBox="1">
            <a:spLocks noGrp="1"/>
          </p:cNvSpPr>
          <p:nvPr>
            <p:ph type="body" idx="1"/>
          </p:nvPr>
        </p:nvSpPr>
        <p:spPr>
          <a:xfrm>
            <a:off x="454764" y="1006350"/>
            <a:ext cx="8377500" cy="37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agree with these options, </a:t>
            </a:r>
            <a:r>
              <a:rPr lang="en-US" dirty="0" err="1"/>
              <a:t>Zalo</a:t>
            </a:r>
            <a:r>
              <a:rPr lang="en-US" dirty="0"/>
              <a:t> pay already have a 3% cash back on there top up so increasing the percentage is necessary in order to be competitive.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Viettel and </a:t>
            </a:r>
            <a:r>
              <a:rPr lang="en-US" dirty="0" err="1"/>
              <a:t>mobifone</a:t>
            </a:r>
            <a:r>
              <a:rPr lang="en-US" dirty="0"/>
              <a:t> are already at the top on the revenue and transactions hierarchy so increasing it to 2 and 2.5 is a good number.</a:t>
            </a:r>
          </a:p>
          <a:p>
            <a:pPr marL="0" lvl="0" indent="0" algn="l" rtl="0">
              <a:spcBef>
                <a:spcPts val="0"/>
              </a:spcBef>
              <a:spcAft>
                <a:spcPts val="0"/>
              </a:spcAft>
              <a:buNone/>
            </a:pPr>
            <a:endParaRPr lang="en-US" dirty="0"/>
          </a:p>
          <a:p>
            <a:pPr marL="0" lvl="0" indent="0">
              <a:buNone/>
            </a:pPr>
            <a:r>
              <a:rPr lang="en-US" dirty="0"/>
              <a:t>However, </a:t>
            </a:r>
            <a:r>
              <a:rPr lang="en-US" dirty="0" err="1"/>
              <a:t>Gmobile</a:t>
            </a:r>
            <a:r>
              <a:rPr lang="en-US" dirty="0"/>
              <a:t>, and </a:t>
            </a:r>
            <a:r>
              <a:rPr lang="en-US" dirty="0" err="1"/>
              <a:t>Vietnamobile</a:t>
            </a:r>
            <a:r>
              <a:rPr lang="en-US" dirty="0"/>
              <a:t> might need a bigger increase as the numbers for those 2 are very low.</a:t>
            </a:r>
            <a:endParaRPr dirty="0"/>
          </a:p>
        </p:txBody>
      </p:sp>
      <p:sp>
        <p:nvSpPr>
          <p:cNvPr id="798" name="Google Shape;798;p45"/>
          <p:cNvSpPr txBox="1">
            <a:spLocks noGrp="1"/>
          </p:cNvSpPr>
          <p:nvPr>
            <p:ph type="title"/>
          </p:nvPr>
        </p:nvSpPr>
        <p:spPr>
          <a:xfrm>
            <a:off x="6560410" y="4864875"/>
            <a:ext cx="2271900" cy="18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99" name="Google Shape;799;p45"/>
          <p:cNvSpPr txBox="1">
            <a:spLocks noGrp="1"/>
          </p:cNvSpPr>
          <p:nvPr>
            <p:ph type="title" idx="2"/>
          </p:nvPr>
        </p:nvSpPr>
        <p:spPr>
          <a:xfrm>
            <a:off x="454764" y="4864875"/>
            <a:ext cx="2271900" cy="18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title" idx="3"/>
          </p:nvPr>
        </p:nvSpPr>
        <p:spPr>
          <a:xfrm>
            <a:off x="454764" y="133913"/>
            <a:ext cx="8001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 2.2</a:t>
            </a:r>
            <a:endParaRPr/>
          </a:p>
        </p:txBody>
      </p:sp>
      <p:sp>
        <p:nvSpPr>
          <p:cNvPr id="801" name="Google Shape;801;p45"/>
          <p:cNvSpPr txBox="1">
            <a:spLocks noGrp="1"/>
          </p:cNvSpPr>
          <p:nvPr>
            <p:ph type="subTitle" idx="4"/>
          </p:nvPr>
        </p:nvSpPr>
        <p:spPr>
          <a:xfrm>
            <a:off x="454764" y="527438"/>
            <a:ext cx="8377500" cy="4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[Maximum 2 slides]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B0006D"/>
      </a:dk1>
      <a:lt1>
        <a:srgbClr val="FFFFFF"/>
      </a:lt1>
      <a:dk2>
        <a:srgbClr val="595959"/>
      </a:dk2>
      <a:lt2>
        <a:srgbClr val="08521C"/>
      </a:lt2>
      <a:accent1>
        <a:srgbClr val="3A5EA8"/>
      </a:accent1>
      <a:accent2>
        <a:srgbClr val="000078"/>
      </a:accent2>
      <a:accent3>
        <a:srgbClr val="B0006E"/>
      </a:accent3>
      <a:accent4>
        <a:srgbClr val="F172A1"/>
      </a:accent4>
      <a:accent5>
        <a:srgbClr val="F7BB42"/>
      </a:accent5>
      <a:accent6>
        <a:srgbClr val="AD8127"/>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550</Words>
  <Application>Microsoft Office PowerPoint</Application>
  <PresentationFormat>On-screen Show (16:9)</PresentationFormat>
  <Paragraphs>46</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Roboto</vt:lpstr>
      <vt:lpstr>Arial Black</vt:lpstr>
      <vt:lpstr>Oswald</vt:lpstr>
      <vt:lpstr>Calibri</vt:lpstr>
      <vt:lpstr>Times New Roman</vt:lpstr>
      <vt:lpstr>Arial</vt:lpstr>
      <vt:lpstr>Open Sans</vt:lpstr>
      <vt:lpstr>Verdana</vt:lpstr>
      <vt:lpstr>Simple Light</vt:lpstr>
      <vt:lpstr>The M-Factor</vt:lpstr>
      <vt:lpstr>Part 1</vt:lpstr>
      <vt:lpstr>PowerPoint Presentation</vt:lpstr>
      <vt:lpstr>PowerPoint Presentation</vt:lpstr>
      <vt:lpstr>https://github.com/atmen1997/Projects/tree/main/Momo</vt:lpstr>
      <vt:lpstr>https://github.com/atmen1997/Projects/tree/main/Momo</vt:lpstr>
      <vt:lpstr>Part 2</vt:lpstr>
      <vt:lpstr>PowerPoint Presentation</vt:lpstr>
      <vt:lpstr>PowerPoint Presentation</vt:lpstr>
      <vt:lpstr>Part 3</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M-Factor</dc:title>
  <cp:lastModifiedBy>Dante Vu</cp:lastModifiedBy>
  <cp:revision>6</cp:revision>
  <dcterms:modified xsi:type="dcterms:W3CDTF">2021-07-01T16:59:35Z</dcterms:modified>
</cp:coreProperties>
</file>